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56" r:id="rId5"/>
    <p:sldId id="647" r:id="rId6"/>
    <p:sldId id="619" r:id="rId7"/>
    <p:sldId id="339" r:id="rId8"/>
    <p:sldId id="581" r:id="rId9"/>
    <p:sldId id="624" r:id="rId10"/>
    <p:sldId id="625" r:id="rId11"/>
    <p:sldId id="626" r:id="rId12"/>
    <p:sldId id="627" r:id="rId13"/>
    <p:sldId id="628" r:id="rId14"/>
    <p:sldId id="629" r:id="rId15"/>
    <p:sldId id="630" r:id="rId16"/>
    <p:sldId id="631" r:id="rId17"/>
    <p:sldId id="632" r:id="rId18"/>
    <p:sldId id="633" r:id="rId19"/>
    <p:sldId id="634" r:id="rId20"/>
    <p:sldId id="635" r:id="rId21"/>
    <p:sldId id="636" r:id="rId22"/>
    <p:sldId id="637" r:id="rId23"/>
    <p:sldId id="638" r:id="rId24"/>
    <p:sldId id="639" r:id="rId25"/>
    <p:sldId id="640" r:id="rId26"/>
    <p:sldId id="582" r:id="rId27"/>
    <p:sldId id="585" r:id="rId28"/>
    <p:sldId id="641" r:id="rId29"/>
    <p:sldId id="586" r:id="rId30"/>
    <p:sldId id="304" r:id="rId31"/>
    <p:sldId id="584" r:id="rId32"/>
    <p:sldId id="305" r:id="rId33"/>
    <p:sldId id="587" r:id="rId34"/>
    <p:sldId id="590" r:id="rId35"/>
    <p:sldId id="642" r:id="rId36"/>
    <p:sldId id="643" r:id="rId37"/>
    <p:sldId id="644" r:id="rId38"/>
    <p:sldId id="645" r:id="rId39"/>
    <p:sldId id="646" r:id="rId40"/>
    <p:sldId id="592" r:id="rId41"/>
    <p:sldId id="593" r:id="rId42"/>
    <p:sldId id="588" r:id="rId43"/>
    <p:sldId id="589" r:id="rId44"/>
    <p:sldId id="263" r:id="rId45"/>
    <p:sldId id="330" r:id="rId46"/>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00487E"/>
    <a:srgbClr val="25A2FF"/>
    <a:srgbClr val="AEC5E0"/>
    <a:srgbClr val="1E7FB8"/>
    <a:srgbClr val="792321"/>
    <a:srgbClr val="9E0000"/>
    <a:srgbClr val="5D1B19"/>
    <a:srgbClr val="742C2A"/>
    <a:srgbClr val="B22F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75088" autoAdjust="0"/>
  </p:normalViewPr>
  <p:slideViewPr>
    <p:cSldViewPr>
      <p:cViewPr varScale="1">
        <p:scale>
          <a:sx n="85" d="100"/>
          <a:sy n="85" d="100"/>
        </p:scale>
        <p:origin x="2610" y="96"/>
      </p:cViewPr>
      <p:guideLst>
        <p:guide orient="horz" pos="2160"/>
        <p:guide pos="2880"/>
      </p:guideLst>
    </p:cSldViewPr>
  </p:slideViewPr>
  <p:notesTextViewPr>
    <p:cViewPr>
      <p:scale>
        <a:sx n="66" d="100"/>
        <a:sy n="66" d="100"/>
      </p:scale>
      <p:origin x="0" y="0"/>
    </p:cViewPr>
  </p:notesTextViewPr>
  <p:sorterViewPr>
    <p:cViewPr varScale="1">
      <p:scale>
        <a:sx n="1" d="1"/>
        <a:sy n="1" d="1"/>
      </p:scale>
      <p:origin x="0" y="0"/>
    </p:cViewPr>
  </p:sorterViewPr>
  <p:notesViewPr>
    <p:cSldViewPr>
      <p:cViewPr varScale="1">
        <p:scale>
          <a:sx n="47" d="100"/>
          <a:sy n="47" d="100"/>
        </p:scale>
        <p:origin x="-2681" y="-34"/>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C5C0AB-3CF8-4C60-B5E3-B446200B155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65E9A4B-497E-4944-961C-59342DD62BE9}">
      <dgm:prSet phldrT="[Text]"/>
      <dgm:spPr/>
      <dgm:t>
        <a:bodyPr/>
        <a:lstStyle/>
        <a:p>
          <a:r>
            <a:rPr lang="en-GB"/>
            <a:t>Hospital manager</a:t>
          </a:r>
        </a:p>
      </dgm:t>
    </dgm:pt>
    <dgm:pt modelId="{9BA870A5-AC95-4EAF-9B1F-8D9108FA0129}" type="parTrans" cxnId="{F7DA177C-98B5-4AD3-9725-1FA6236EFB42}">
      <dgm:prSet/>
      <dgm:spPr/>
      <dgm:t>
        <a:bodyPr/>
        <a:lstStyle/>
        <a:p>
          <a:endParaRPr lang="en-GB"/>
        </a:p>
      </dgm:t>
    </dgm:pt>
    <dgm:pt modelId="{EFEB1CF1-D56D-4C79-8EF4-B5EF70DFFF0B}" type="sibTrans" cxnId="{F7DA177C-98B5-4AD3-9725-1FA6236EFB42}">
      <dgm:prSet/>
      <dgm:spPr/>
      <dgm:t>
        <a:bodyPr/>
        <a:lstStyle/>
        <a:p>
          <a:endParaRPr lang="en-GB"/>
        </a:p>
      </dgm:t>
    </dgm:pt>
    <dgm:pt modelId="{368B2245-9F02-4F56-864D-0C790F8C113E}">
      <dgm:prSet phldrT="[Text]"/>
      <dgm:spPr/>
      <dgm:t>
        <a:bodyPr/>
        <a:lstStyle/>
        <a:p>
          <a:r>
            <a:rPr lang="en-GB"/>
            <a:t>Senior Medical Officer</a:t>
          </a:r>
        </a:p>
      </dgm:t>
    </dgm:pt>
    <dgm:pt modelId="{4445DA24-2038-46C9-AB88-1338C4797F51}" type="parTrans" cxnId="{3D76B5FB-73E5-47DF-8A64-1841977A5526}">
      <dgm:prSet/>
      <dgm:spPr/>
      <dgm:t>
        <a:bodyPr/>
        <a:lstStyle/>
        <a:p>
          <a:endParaRPr lang="en-GB"/>
        </a:p>
      </dgm:t>
    </dgm:pt>
    <dgm:pt modelId="{F290D5ED-0274-491D-B59C-332E29A17910}" type="sibTrans" cxnId="{3D76B5FB-73E5-47DF-8A64-1841977A5526}">
      <dgm:prSet/>
      <dgm:spPr/>
      <dgm:t>
        <a:bodyPr/>
        <a:lstStyle/>
        <a:p>
          <a:endParaRPr lang="en-GB"/>
        </a:p>
      </dgm:t>
    </dgm:pt>
    <dgm:pt modelId="{A7660D7A-5648-46CC-9AF8-40F370F06D13}">
      <dgm:prSet phldrT="[Text]"/>
      <dgm:spPr/>
      <dgm:t>
        <a:bodyPr/>
        <a:lstStyle/>
        <a:p>
          <a:r>
            <a:rPr lang="en-GB"/>
            <a:t>Nursing Manager</a:t>
          </a:r>
        </a:p>
      </dgm:t>
    </dgm:pt>
    <dgm:pt modelId="{B3CC0971-C280-40FC-900D-63E22AE018F1}" type="parTrans" cxnId="{678D0945-189B-423E-8106-6B666C0791F4}">
      <dgm:prSet/>
      <dgm:spPr/>
      <dgm:t>
        <a:bodyPr/>
        <a:lstStyle/>
        <a:p>
          <a:endParaRPr lang="en-GB"/>
        </a:p>
      </dgm:t>
    </dgm:pt>
    <dgm:pt modelId="{E6958355-22A3-4CB0-B9B2-2291EE4624EF}" type="sibTrans" cxnId="{678D0945-189B-423E-8106-6B666C0791F4}">
      <dgm:prSet/>
      <dgm:spPr/>
      <dgm:t>
        <a:bodyPr/>
        <a:lstStyle/>
        <a:p>
          <a:endParaRPr lang="en-GB"/>
        </a:p>
      </dgm:t>
    </dgm:pt>
    <dgm:pt modelId="{9AFE591A-97D9-41AF-A95D-A6263C268290}">
      <dgm:prSet phldrT="[Text]"/>
      <dgm:spPr/>
      <dgm:t>
        <a:bodyPr/>
        <a:lstStyle/>
        <a:p>
          <a:r>
            <a:rPr lang="en-GB"/>
            <a:t>Operational support Lead</a:t>
          </a:r>
        </a:p>
      </dgm:t>
    </dgm:pt>
    <dgm:pt modelId="{63B970C8-2A1C-4D28-8818-84C729C29769}" type="parTrans" cxnId="{02225B48-50FA-4F88-882D-EE8AF480FBA3}">
      <dgm:prSet/>
      <dgm:spPr/>
      <dgm:t>
        <a:bodyPr/>
        <a:lstStyle/>
        <a:p>
          <a:endParaRPr lang="en-GB"/>
        </a:p>
      </dgm:t>
    </dgm:pt>
    <dgm:pt modelId="{59AC02A1-E5A0-4996-A2EE-CF1809D11C7B}" type="sibTrans" cxnId="{02225B48-50FA-4F88-882D-EE8AF480FBA3}">
      <dgm:prSet/>
      <dgm:spPr/>
      <dgm:t>
        <a:bodyPr/>
        <a:lstStyle/>
        <a:p>
          <a:endParaRPr lang="en-GB"/>
        </a:p>
      </dgm:t>
    </dgm:pt>
    <dgm:pt modelId="{B2526388-7692-40F8-8378-8FB6FFF6FDCF}">
      <dgm:prSet phldrT="[Text]"/>
      <dgm:spPr/>
      <dgm:t>
        <a:bodyPr/>
        <a:lstStyle/>
        <a:p>
          <a:r>
            <a:rPr lang="en-GB"/>
            <a:t>IPC/WASH-lead</a:t>
          </a:r>
        </a:p>
      </dgm:t>
    </dgm:pt>
    <dgm:pt modelId="{A7B112E4-5323-4FAC-B822-90AD9153E809}" type="parTrans" cxnId="{D543CB20-876D-4678-991A-0EA1F60B4A0F}">
      <dgm:prSet/>
      <dgm:spPr/>
      <dgm:t>
        <a:bodyPr/>
        <a:lstStyle/>
        <a:p>
          <a:endParaRPr lang="en-GB"/>
        </a:p>
      </dgm:t>
    </dgm:pt>
    <dgm:pt modelId="{12CF6ABC-27AE-4565-BC36-8A850A1D3A38}" type="sibTrans" cxnId="{D543CB20-876D-4678-991A-0EA1F60B4A0F}">
      <dgm:prSet/>
      <dgm:spPr/>
      <dgm:t>
        <a:bodyPr/>
        <a:lstStyle/>
        <a:p>
          <a:endParaRPr lang="en-GB"/>
        </a:p>
      </dgm:t>
    </dgm:pt>
    <dgm:pt modelId="{F59DB991-CFDD-420A-82DD-45F42391A1F1}">
      <dgm:prSet phldrT="[Text]"/>
      <dgm:spPr/>
      <dgm:t>
        <a:bodyPr/>
        <a:lstStyle/>
        <a:p>
          <a:r>
            <a:rPr lang="en-GB"/>
            <a:t>Optional: supply chain manager, staff health doctor, pharmacist</a:t>
          </a:r>
        </a:p>
      </dgm:t>
    </dgm:pt>
    <dgm:pt modelId="{680585DA-1F81-48AE-B569-D7EA29C72A2A}" type="parTrans" cxnId="{FF82A1B5-71E1-49FB-B136-06CFC72304C0}">
      <dgm:prSet/>
      <dgm:spPr/>
      <dgm:t>
        <a:bodyPr/>
        <a:lstStyle/>
        <a:p>
          <a:endParaRPr lang="en-GB"/>
        </a:p>
      </dgm:t>
    </dgm:pt>
    <dgm:pt modelId="{537D6F1A-398F-4936-AC87-31DF38B1D3CA}" type="sibTrans" cxnId="{FF82A1B5-71E1-49FB-B136-06CFC72304C0}">
      <dgm:prSet/>
      <dgm:spPr/>
      <dgm:t>
        <a:bodyPr/>
        <a:lstStyle/>
        <a:p>
          <a:endParaRPr lang="en-GB"/>
        </a:p>
      </dgm:t>
    </dgm:pt>
    <dgm:pt modelId="{40C8D7DD-1D60-4919-8B9C-F4CC1D636BE5}">
      <dgm:prSet phldrT="[Text]"/>
      <dgm:spPr/>
      <dgm:t>
        <a:bodyPr/>
        <a:lstStyle/>
        <a:p>
          <a:r>
            <a:rPr lang="en-GB"/>
            <a:t>Medical Doctors</a:t>
          </a:r>
        </a:p>
      </dgm:t>
    </dgm:pt>
    <dgm:pt modelId="{BA61F424-6B83-478E-BBE5-C607638A7668}" type="parTrans" cxnId="{0EE8A232-2C76-4349-9B30-4754D297A835}">
      <dgm:prSet/>
      <dgm:spPr/>
      <dgm:t>
        <a:bodyPr/>
        <a:lstStyle/>
        <a:p>
          <a:endParaRPr lang="en-GB"/>
        </a:p>
      </dgm:t>
    </dgm:pt>
    <dgm:pt modelId="{ED3DB00B-66FE-4D23-B1D2-87CE59075FB9}" type="sibTrans" cxnId="{0EE8A232-2C76-4349-9B30-4754D297A835}">
      <dgm:prSet/>
      <dgm:spPr/>
      <dgm:t>
        <a:bodyPr/>
        <a:lstStyle/>
        <a:p>
          <a:endParaRPr lang="en-GB"/>
        </a:p>
      </dgm:t>
    </dgm:pt>
    <dgm:pt modelId="{280C4E73-121B-4BE3-91C0-6336B00D46B6}">
      <dgm:prSet phldrT="[Text]"/>
      <dgm:spPr/>
      <dgm:t>
        <a:bodyPr/>
        <a:lstStyle/>
        <a:p>
          <a:r>
            <a:rPr lang="en-GB"/>
            <a:t>Head nurses (1/ward)</a:t>
          </a:r>
        </a:p>
      </dgm:t>
    </dgm:pt>
    <dgm:pt modelId="{4B9AA8A3-9396-46F0-B1AE-9701D7656A9F}" type="parTrans" cxnId="{26310F0F-B458-4EBF-9834-5342DB51CC6D}">
      <dgm:prSet/>
      <dgm:spPr/>
      <dgm:t>
        <a:bodyPr/>
        <a:lstStyle/>
        <a:p>
          <a:endParaRPr lang="en-GB"/>
        </a:p>
      </dgm:t>
    </dgm:pt>
    <dgm:pt modelId="{22AA7297-CB51-4C93-B4C7-BE274547B457}" type="sibTrans" cxnId="{26310F0F-B458-4EBF-9834-5342DB51CC6D}">
      <dgm:prSet/>
      <dgm:spPr/>
      <dgm:t>
        <a:bodyPr/>
        <a:lstStyle/>
        <a:p>
          <a:endParaRPr lang="en-GB"/>
        </a:p>
      </dgm:t>
    </dgm:pt>
    <dgm:pt modelId="{5A7F409C-16AA-4386-BFD5-43373BF66D16}">
      <dgm:prSet phldrT="[Text]"/>
      <dgm:spPr/>
      <dgm:t>
        <a:bodyPr/>
        <a:lstStyle/>
        <a:p>
          <a:r>
            <a:rPr lang="en-GB"/>
            <a:t>Ward nurses</a:t>
          </a:r>
        </a:p>
      </dgm:t>
    </dgm:pt>
    <dgm:pt modelId="{CF59E444-64A1-4516-B9CE-33811B18B512}" type="parTrans" cxnId="{55CE8E50-5FC7-4DC1-80C8-69F4C3E96AB8}">
      <dgm:prSet/>
      <dgm:spPr/>
      <dgm:t>
        <a:bodyPr/>
        <a:lstStyle/>
        <a:p>
          <a:endParaRPr lang="en-GB"/>
        </a:p>
      </dgm:t>
    </dgm:pt>
    <dgm:pt modelId="{49EA0AFD-4AB2-410D-A661-27744A2469D0}" type="sibTrans" cxnId="{55CE8E50-5FC7-4DC1-80C8-69F4C3E96AB8}">
      <dgm:prSet/>
      <dgm:spPr/>
      <dgm:t>
        <a:bodyPr/>
        <a:lstStyle/>
        <a:p>
          <a:endParaRPr lang="en-GB"/>
        </a:p>
      </dgm:t>
    </dgm:pt>
    <dgm:pt modelId="{0F4E477C-35BF-4739-876B-28F83E8EB3F9}">
      <dgm:prSet phldrT="[Text]"/>
      <dgm:spPr/>
      <dgm:t>
        <a:bodyPr/>
        <a:lstStyle/>
        <a:p>
          <a:r>
            <a:rPr lang="en-GB"/>
            <a:t>Technical Team</a:t>
          </a:r>
        </a:p>
      </dgm:t>
    </dgm:pt>
    <dgm:pt modelId="{FB706DE6-B2DE-47D8-8E85-10D57334B62A}" type="parTrans" cxnId="{73B0D3A1-DAD5-431A-96BE-628DAA78781D}">
      <dgm:prSet/>
      <dgm:spPr/>
      <dgm:t>
        <a:bodyPr/>
        <a:lstStyle/>
        <a:p>
          <a:endParaRPr lang="en-GB"/>
        </a:p>
      </dgm:t>
    </dgm:pt>
    <dgm:pt modelId="{2F1115C7-05DB-48C9-AE52-85EBEB466BB2}" type="sibTrans" cxnId="{73B0D3A1-DAD5-431A-96BE-628DAA78781D}">
      <dgm:prSet/>
      <dgm:spPr/>
      <dgm:t>
        <a:bodyPr/>
        <a:lstStyle/>
        <a:p>
          <a:endParaRPr lang="en-GB"/>
        </a:p>
      </dgm:t>
    </dgm:pt>
    <dgm:pt modelId="{371306E3-2810-46A4-9FCB-CF9B4E960FA0}">
      <dgm:prSet phldrT="[Text]"/>
      <dgm:spPr/>
      <dgm:t>
        <a:bodyPr/>
        <a:lstStyle/>
        <a:p>
          <a:r>
            <a:rPr lang="en-GB"/>
            <a:t>Cleaners and helpers</a:t>
          </a:r>
        </a:p>
      </dgm:t>
    </dgm:pt>
    <dgm:pt modelId="{562288A9-9D03-4C9F-AA4D-C96D0A99229C}" type="parTrans" cxnId="{4FE496AD-42E8-4098-99AF-20345FC6B80E}">
      <dgm:prSet/>
      <dgm:spPr/>
      <dgm:t>
        <a:bodyPr/>
        <a:lstStyle/>
        <a:p>
          <a:endParaRPr lang="en-GB"/>
        </a:p>
      </dgm:t>
    </dgm:pt>
    <dgm:pt modelId="{8B502DC4-9CC0-4DB9-A10E-30A36B55A9ED}" type="sibTrans" cxnId="{4FE496AD-42E8-4098-99AF-20345FC6B80E}">
      <dgm:prSet/>
      <dgm:spPr/>
      <dgm:t>
        <a:bodyPr/>
        <a:lstStyle/>
        <a:p>
          <a:endParaRPr lang="en-GB"/>
        </a:p>
      </dgm:t>
    </dgm:pt>
    <dgm:pt modelId="{86955FE6-5334-4DD1-8100-265258BDE08C}">
      <dgm:prSet phldrT="[Text]"/>
      <dgm:spPr/>
      <dgm:t>
        <a:bodyPr/>
        <a:lstStyle/>
        <a:p>
          <a:r>
            <a:rPr lang="en-GB"/>
            <a:t>Laundry staff</a:t>
          </a:r>
        </a:p>
      </dgm:t>
    </dgm:pt>
    <dgm:pt modelId="{F6D991B3-38DA-47EA-B433-F72E363402BD}" type="parTrans" cxnId="{2B9469B3-F773-4E0E-B6AE-E31D893E265E}">
      <dgm:prSet/>
      <dgm:spPr/>
      <dgm:t>
        <a:bodyPr/>
        <a:lstStyle/>
        <a:p>
          <a:endParaRPr lang="en-GB"/>
        </a:p>
      </dgm:t>
    </dgm:pt>
    <dgm:pt modelId="{FFF9904F-4877-448C-B57C-82F251022606}" type="sibTrans" cxnId="{2B9469B3-F773-4E0E-B6AE-E31D893E265E}">
      <dgm:prSet/>
      <dgm:spPr/>
      <dgm:t>
        <a:bodyPr/>
        <a:lstStyle/>
        <a:p>
          <a:endParaRPr lang="en-GB"/>
        </a:p>
      </dgm:t>
    </dgm:pt>
    <dgm:pt modelId="{2108F3AC-7DBB-4E23-8868-1C36513CBBF5}">
      <dgm:prSet phldrT="[Text]"/>
      <dgm:spPr/>
      <dgm:t>
        <a:bodyPr/>
        <a:lstStyle/>
        <a:p>
          <a:r>
            <a:rPr lang="en-GB"/>
            <a:t>Waste Management Team</a:t>
          </a:r>
        </a:p>
      </dgm:t>
    </dgm:pt>
    <dgm:pt modelId="{EBEB3F34-AF57-40A4-B68F-9218C3BB39D8}" type="parTrans" cxnId="{7F85AE7C-9202-4EFE-9E9E-9F8B8207907A}">
      <dgm:prSet/>
      <dgm:spPr/>
      <dgm:t>
        <a:bodyPr/>
        <a:lstStyle/>
        <a:p>
          <a:endParaRPr lang="en-GB"/>
        </a:p>
      </dgm:t>
    </dgm:pt>
    <dgm:pt modelId="{C19F5D07-675B-4FB0-AFFA-2826388CE514}" type="sibTrans" cxnId="{7F85AE7C-9202-4EFE-9E9E-9F8B8207907A}">
      <dgm:prSet/>
      <dgm:spPr/>
      <dgm:t>
        <a:bodyPr/>
        <a:lstStyle/>
        <a:p>
          <a:endParaRPr lang="en-GB"/>
        </a:p>
      </dgm:t>
    </dgm:pt>
    <dgm:pt modelId="{DCD80BF1-8711-4D4E-ADEB-6AAF3E46A86A}">
      <dgm:prSet phldrT="[Text]"/>
      <dgm:spPr/>
      <dgm:t>
        <a:bodyPr/>
        <a:lstStyle/>
        <a:p>
          <a:r>
            <a:rPr lang="en-GB"/>
            <a:t>Laboratory</a:t>
          </a:r>
        </a:p>
      </dgm:t>
    </dgm:pt>
    <dgm:pt modelId="{7210BDCB-6DFE-4D26-A13E-ABF98937937F}" type="parTrans" cxnId="{0C2DA9C3-23E4-4291-8989-7B1D19FDAE18}">
      <dgm:prSet/>
      <dgm:spPr/>
      <dgm:t>
        <a:bodyPr/>
        <a:lstStyle/>
        <a:p>
          <a:endParaRPr lang="en-GB"/>
        </a:p>
      </dgm:t>
    </dgm:pt>
    <dgm:pt modelId="{F8BF3504-EE4E-4CF4-8758-FDA470208B89}" type="sibTrans" cxnId="{0C2DA9C3-23E4-4291-8989-7B1D19FDAE18}">
      <dgm:prSet/>
      <dgm:spPr/>
      <dgm:t>
        <a:bodyPr/>
        <a:lstStyle/>
        <a:p>
          <a:endParaRPr lang="en-GB"/>
        </a:p>
      </dgm:t>
    </dgm:pt>
    <dgm:pt modelId="{72ECF0EC-E4E9-42D4-9E38-66049BF307D5}">
      <dgm:prSet phldrT="[Text]"/>
      <dgm:spPr/>
      <dgm:t>
        <a:bodyPr/>
        <a:lstStyle/>
        <a:p>
          <a:r>
            <a:rPr lang="en-GB"/>
            <a:t>Nurse Assistants</a:t>
          </a:r>
        </a:p>
      </dgm:t>
    </dgm:pt>
    <dgm:pt modelId="{EB713E39-6CED-4DCE-9311-96D80E3A63AF}" type="parTrans" cxnId="{680D20C0-37A5-4701-B3A2-57EE76944DD7}">
      <dgm:prSet/>
      <dgm:spPr/>
      <dgm:t>
        <a:bodyPr/>
        <a:lstStyle/>
        <a:p>
          <a:endParaRPr lang="en-GB"/>
        </a:p>
      </dgm:t>
    </dgm:pt>
    <dgm:pt modelId="{6FB15141-2DD8-4D60-B558-2D99D8522D7B}" type="sibTrans" cxnId="{680D20C0-37A5-4701-B3A2-57EE76944DD7}">
      <dgm:prSet/>
      <dgm:spPr/>
      <dgm:t>
        <a:bodyPr/>
        <a:lstStyle/>
        <a:p>
          <a:endParaRPr lang="en-GB"/>
        </a:p>
      </dgm:t>
    </dgm:pt>
    <dgm:pt modelId="{0D75CF13-25E1-4DB7-BA82-81F69D6FF40E}">
      <dgm:prSet phldrT="[Text]"/>
      <dgm:spPr/>
      <dgm:t>
        <a:bodyPr/>
        <a:lstStyle/>
        <a:p>
          <a:r>
            <a:rPr lang="en-GB"/>
            <a:t>Rehabilitation Professionals</a:t>
          </a:r>
        </a:p>
      </dgm:t>
    </dgm:pt>
    <dgm:pt modelId="{B493640A-D940-4BA6-8BA8-422161237228}" type="parTrans" cxnId="{EEDA1B03-D2AD-4655-A72D-3557BCF03B34}">
      <dgm:prSet/>
      <dgm:spPr/>
      <dgm:t>
        <a:bodyPr/>
        <a:lstStyle/>
        <a:p>
          <a:endParaRPr lang="en-GB"/>
        </a:p>
      </dgm:t>
    </dgm:pt>
    <dgm:pt modelId="{42DB7C5E-65C9-47DD-A533-E43C3AF271D5}" type="sibTrans" cxnId="{EEDA1B03-D2AD-4655-A72D-3557BCF03B34}">
      <dgm:prSet/>
      <dgm:spPr/>
      <dgm:t>
        <a:bodyPr/>
        <a:lstStyle/>
        <a:p>
          <a:endParaRPr lang="en-GB"/>
        </a:p>
      </dgm:t>
    </dgm:pt>
    <dgm:pt modelId="{ADBBAA64-AEC3-4B28-B995-FE8DF5D01F92}">
      <dgm:prSet phldrT="[Text]"/>
      <dgm:spPr/>
      <dgm:t>
        <a:bodyPr/>
        <a:lstStyle/>
        <a:p>
          <a:r>
            <a:rPr lang="en-GB"/>
            <a:t>Rapid Response Team</a:t>
          </a:r>
        </a:p>
      </dgm:t>
    </dgm:pt>
    <dgm:pt modelId="{409B7C48-ED88-440A-BF67-0EED51B09710}" type="parTrans" cxnId="{11473995-F165-488E-8928-ACA5192C3E56}">
      <dgm:prSet/>
      <dgm:spPr/>
      <dgm:t>
        <a:bodyPr/>
        <a:lstStyle/>
        <a:p>
          <a:endParaRPr lang="en-GB"/>
        </a:p>
      </dgm:t>
    </dgm:pt>
    <dgm:pt modelId="{33457512-C8A5-4768-879D-EF5273061C7D}" type="sibTrans" cxnId="{11473995-F165-488E-8928-ACA5192C3E56}">
      <dgm:prSet/>
      <dgm:spPr/>
      <dgm:t>
        <a:bodyPr/>
        <a:lstStyle/>
        <a:p>
          <a:endParaRPr lang="en-GB"/>
        </a:p>
      </dgm:t>
    </dgm:pt>
    <dgm:pt modelId="{3CDCC38C-B758-41B9-A808-8C253BCEE7B6}">
      <dgm:prSet phldrT="[Text]"/>
      <dgm:spPr/>
      <dgm:t>
        <a:bodyPr/>
        <a:lstStyle/>
        <a:p>
          <a:r>
            <a:rPr lang="en-GB"/>
            <a:t>Screening and Triage</a:t>
          </a:r>
        </a:p>
      </dgm:t>
    </dgm:pt>
    <dgm:pt modelId="{781637BB-1536-4C22-AAB4-B4735C32D77C}" type="parTrans" cxnId="{9806030F-6ED2-41A9-8E3D-CB6D5A7AA1B6}">
      <dgm:prSet/>
      <dgm:spPr/>
      <dgm:t>
        <a:bodyPr/>
        <a:lstStyle/>
        <a:p>
          <a:endParaRPr lang="en-GB"/>
        </a:p>
      </dgm:t>
    </dgm:pt>
    <dgm:pt modelId="{0FF2F74F-1ECE-453F-978F-7A573FDB72B6}" type="sibTrans" cxnId="{9806030F-6ED2-41A9-8E3D-CB6D5A7AA1B6}">
      <dgm:prSet/>
      <dgm:spPr/>
      <dgm:t>
        <a:bodyPr/>
        <a:lstStyle/>
        <a:p>
          <a:endParaRPr lang="en-GB"/>
        </a:p>
      </dgm:t>
    </dgm:pt>
    <dgm:pt modelId="{CDCD6620-9AA3-480C-8447-83E03DACD25F}">
      <dgm:prSet phldrT="[Text]"/>
      <dgm:spPr/>
      <dgm:t>
        <a:bodyPr/>
        <a:lstStyle/>
        <a:p>
          <a:r>
            <a:rPr lang="en-GB"/>
            <a:t>Psychosocial Support staff</a:t>
          </a:r>
        </a:p>
      </dgm:t>
    </dgm:pt>
    <dgm:pt modelId="{E35242FA-3BDD-46F3-8DA9-CE2F38BAA4B1}" type="parTrans" cxnId="{B520E21F-B9CD-49BF-9B79-DF4EB7796104}">
      <dgm:prSet/>
      <dgm:spPr/>
      <dgm:t>
        <a:bodyPr/>
        <a:lstStyle/>
        <a:p>
          <a:endParaRPr lang="en-GB"/>
        </a:p>
      </dgm:t>
    </dgm:pt>
    <dgm:pt modelId="{D0757217-85CF-41D4-A47B-D28901A9C83C}" type="sibTrans" cxnId="{B520E21F-B9CD-49BF-9B79-DF4EB7796104}">
      <dgm:prSet/>
      <dgm:spPr/>
      <dgm:t>
        <a:bodyPr/>
        <a:lstStyle/>
        <a:p>
          <a:endParaRPr lang="en-GB"/>
        </a:p>
      </dgm:t>
    </dgm:pt>
    <dgm:pt modelId="{E3C1B976-8E16-4E5D-B161-C9B38E6D0228}">
      <dgm:prSet phldrT="[Text]"/>
      <dgm:spPr/>
      <dgm:t>
        <a:bodyPr/>
        <a:lstStyle/>
        <a:p>
          <a:r>
            <a:rPr lang="en-GB"/>
            <a:t>Kitchen staff</a:t>
          </a:r>
        </a:p>
      </dgm:t>
    </dgm:pt>
    <dgm:pt modelId="{10A7BDFB-32CE-4372-BDCF-7660845D6353}" type="parTrans" cxnId="{6AF1E1EE-C6BF-4DC3-85DD-3ADF3B9081F9}">
      <dgm:prSet/>
      <dgm:spPr/>
      <dgm:t>
        <a:bodyPr/>
        <a:lstStyle/>
        <a:p>
          <a:endParaRPr lang="en-GB"/>
        </a:p>
      </dgm:t>
    </dgm:pt>
    <dgm:pt modelId="{5185268F-8F1F-4E12-BB48-D13C0BFDADE3}" type="sibTrans" cxnId="{6AF1E1EE-C6BF-4DC3-85DD-3ADF3B9081F9}">
      <dgm:prSet/>
      <dgm:spPr/>
      <dgm:t>
        <a:bodyPr/>
        <a:lstStyle/>
        <a:p>
          <a:endParaRPr lang="en-GB"/>
        </a:p>
      </dgm:t>
    </dgm:pt>
    <dgm:pt modelId="{6863C637-B505-46C2-882A-165F348B3E88}">
      <dgm:prSet phldrT="[Text]"/>
      <dgm:spPr/>
      <dgm:t>
        <a:bodyPr/>
        <a:lstStyle/>
        <a:p>
          <a:r>
            <a:rPr lang="en-GB"/>
            <a:t>Security guards</a:t>
          </a:r>
        </a:p>
      </dgm:t>
    </dgm:pt>
    <dgm:pt modelId="{C1D3F46C-A32D-4AD1-8CFA-F02110CE227D}" type="parTrans" cxnId="{3715F2E0-2439-4D8C-8563-5DE3EDE1544E}">
      <dgm:prSet/>
      <dgm:spPr/>
      <dgm:t>
        <a:bodyPr/>
        <a:lstStyle/>
        <a:p>
          <a:endParaRPr lang="en-GB"/>
        </a:p>
      </dgm:t>
    </dgm:pt>
    <dgm:pt modelId="{F7BF00B4-39A1-4D0F-9636-BA2C6C2AD422}" type="sibTrans" cxnId="{3715F2E0-2439-4D8C-8563-5DE3EDE1544E}">
      <dgm:prSet/>
      <dgm:spPr/>
      <dgm:t>
        <a:bodyPr/>
        <a:lstStyle/>
        <a:p>
          <a:endParaRPr lang="en-GB"/>
        </a:p>
      </dgm:t>
    </dgm:pt>
    <dgm:pt modelId="{F4FD9810-4CB3-4996-B7E8-9FE4AE1C01D9}">
      <dgm:prSet phldrT="[Text]"/>
      <dgm:spPr/>
      <dgm:t>
        <a:bodyPr/>
        <a:lstStyle/>
        <a:p>
          <a:r>
            <a:rPr lang="en-GB"/>
            <a:t>X-Ray</a:t>
          </a:r>
        </a:p>
      </dgm:t>
    </dgm:pt>
    <dgm:pt modelId="{DB12F1AF-0569-4B8C-89AD-AF004FB26A11}" type="parTrans" cxnId="{D874C6F6-FAE8-4200-A82D-50EF82D47563}">
      <dgm:prSet/>
      <dgm:spPr/>
      <dgm:t>
        <a:bodyPr/>
        <a:lstStyle/>
        <a:p>
          <a:endParaRPr lang="es-ES"/>
        </a:p>
      </dgm:t>
    </dgm:pt>
    <dgm:pt modelId="{253297C8-0B37-4C69-9818-8BFB9C8B1715}" type="sibTrans" cxnId="{D874C6F6-FAE8-4200-A82D-50EF82D47563}">
      <dgm:prSet/>
      <dgm:spPr/>
      <dgm:t>
        <a:bodyPr/>
        <a:lstStyle/>
        <a:p>
          <a:endParaRPr lang="es-ES"/>
        </a:p>
      </dgm:t>
    </dgm:pt>
    <dgm:pt modelId="{DA8533AE-C5D3-4A7A-B293-02EF7CC2224B}">
      <dgm:prSet/>
      <dgm:spPr/>
      <dgm:t>
        <a:bodyPr/>
        <a:lstStyle/>
        <a:p>
          <a:r>
            <a:rPr lang="it-IT" b="0"/>
            <a:t>IPC/WASH TEAM</a:t>
          </a:r>
        </a:p>
      </dgm:t>
    </dgm:pt>
    <dgm:pt modelId="{E270B4EE-6A79-4543-8A97-A6EAC79E0963}" type="parTrans" cxnId="{EE0CD08F-2CEB-486D-9E4A-BFB5DB62350D}">
      <dgm:prSet/>
      <dgm:spPr/>
      <dgm:t>
        <a:bodyPr/>
        <a:lstStyle/>
        <a:p>
          <a:endParaRPr lang="es-ES"/>
        </a:p>
      </dgm:t>
    </dgm:pt>
    <dgm:pt modelId="{C1B75485-69A7-40C8-8B5E-7F1289461920}" type="sibTrans" cxnId="{EE0CD08F-2CEB-486D-9E4A-BFB5DB62350D}">
      <dgm:prSet/>
      <dgm:spPr/>
      <dgm:t>
        <a:bodyPr/>
        <a:lstStyle/>
        <a:p>
          <a:endParaRPr lang="es-ES"/>
        </a:p>
      </dgm:t>
    </dgm:pt>
    <dgm:pt modelId="{2AA12C83-6A72-44F6-8020-0F22194FFC30}" type="pres">
      <dgm:prSet presAssocID="{71C5C0AB-3CF8-4C60-B5E3-B446200B1554}" presName="hierChild1" presStyleCnt="0">
        <dgm:presLayoutVars>
          <dgm:orgChart val="1"/>
          <dgm:chPref val="1"/>
          <dgm:dir/>
          <dgm:animOne val="branch"/>
          <dgm:animLvl val="lvl"/>
          <dgm:resizeHandles/>
        </dgm:presLayoutVars>
      </dgm:prSet>
      <dgm:spPr/>
    </dgm:pt>
    <dgm:pt modelId="{F28E9BE1-7E7F-4642-8C12-DD0D93BAFEE5}" type="pres">
      <dgm:prSet presAssocID="{765E9A4B-497E-4944-961C-59342DD62BE9}" presName="hierRoot1" presStyleCnt="0">
        <dgm:presLayoutVars>
          <dgm:hierBranch val="init"/>
        </dgm:presLayoutVars>
      </dgm:prSet>
      <dgm:spPr/>
    </dgm:pt>
    <dgm:pt modelId="{CDEB3F5F-4E71-497F-9CFA-2746A37A81CC}" type="pres">
      <dgm:prSet presAssocID="{765E9A4B-497E-4944-961C-59342DD62BE9}" presName="rootComposite1" presStyleCnt="0"/>
      <dgm:spPr/>
    </dgm:pt>
    <dgm:pt modelId="{13A05224-204E-459A-B468-78433057905E}" type="pres">
      <dgm:prSet presAssocID="{765E9A4B-497E-4944-961C-59342DD62BE9}" presName="rootText1" presStyleLbl="node0" presStyleIdx="0" presStyleCnt="1">
        <dgm:presLayoutVars>
          <dgm:chPref val="3"/>
        </dgm:presLayoutVars>
      </dgm:prSet>
      <dgm:spPr/>
    </dgm:pt>
    <dgm:pt modelId="{FA21DFED-FEDC-4294-8FDD-F1F893F30C53}" type="pres">
      <dgm:prSet presAssocID="{765E9A4B-497E-4944-961C-59342DD62BE9}" presName="rootConnector1" presStyleLbl="node1" presStyleIdx="0" presStyleCnt="0"/>
      <dgm:spPr/>
    </dgm:pt>
    <dgm:pt modelId="{0F5FA19B-34C0-42FD-A18D-8E47FE89C0CA}" type="pres">
      <dgm:prSet presAssocID="{765E9A4B-497E-4944-961C-59342DD62BE9}" presName="hierChild2" presStyleCnt="0"/>
      <dgm:spPr/>
    </dgm:pt>
    <dgm:pt modelId="{ABE651C4-C466-474A-9AAB-2371AF8AC3A7}" type="pres">
      <dgm:prSet presAssocID="{4445DA24-2038-46C9-AB88-1338C4797F51}" presName="Name37" presStyleLbl="parChTrans1D2" presStyleIdx="0" presStyleCnt="5"/>
      <dgm:spPr/>
    </dgm:pt>
    <dgm:pt modelId="{4E4C254C-E161-468C-9E9E-7EDA57243377}" type="pres">
      <dgm:prSet presAssocID="{368B2245-9F02-4F56-864D-0C790F8C113E}" presName="hierRoot2" presStyleCnt="0">
        <dgm:presLayoutVars>
          <dgm:hierBranch val="init"/>
        </dgm:presLayoutVars>
      </dgm:prSet>
      <dgm:spPr/>
    </dgm:pt>
    <dgm:pt modelId="{B9E1E114-A31A-4B09-9287-44351A29AC66}" type="pres">
      <dgm:prSet presAssocID="{368B2245-9F02-4F56-864D-0C790F8C113E}" presName="rootComposite" presStyleCnt="0"/>
      <dgm:spPr/>
    </dgm:pt>
    <dgm:pt modelId="{79F062E9-66A5-4369-B6DF-44FB7D15F5C1}" type="pres">
      <dgm:prSet presAssocID="{368B2245-9F02-4F56-864D-0C790F8C113E}" presName="rootText" presStyleLbl="node2" presStyleIdx="0" presStyleCnt="5">
        <dgm:presLayoutVars>
          <dgm:chPref val="3"/>
        </dgm:presLayoutVars>
      </dgm:prSet>
      <dgm:spPr/>
    </dgm:pt>
    <dgm:pt modelId="{CAE9DFBA-CA98-4094-96C8-AE159A42BB11}" type="pres">
      <dgm:prSet presAssocID="{368B2245-9F02-4F56-864D-0C790F8C113E}" presName="rootConnector" presStyleLbl="node2" presStyleIdx="0" presStyleCnt="5"/>
      <dgm:spPr/>
    </dgm:pt>
    <dgm:pt modelId="{69DFA928-D9C8-49F4-B455-44C5BCD6CB3B}" type="pres">
      <dgm:prSet presAssocID="{368B2245-9F02-4F56-864D-0C790F8C113E}" presName="hierChild4" presStyleCnt="0"/>
      <dgm:spPr/>
    </dgm:pt>
    <dgm:pt modelId="{C44695D4-36A0-4DF4-84E5-E5D0CE11B675}" type="pres">
      <dgm:prSet presAssocID="{781637BB-1536-4C22-AAB4-B4735C32D77C}" presName="Name37" presStyleLbl="parChTrans1D3" presStyleIdx="0" presStyleCnt="14"/>
      <dgm:spPr/>
    </dgm:pt>
    <dgm:pt modelId="{43FD71E9-1519-4C7E-B526-8AA8D149BCAE}" type="pres">
      <dgm:prSet presAssocID="{3CDCC38C-B758-41B9-A808-8C253BCEE7B6}" presName="hierRoot2" presStyleCnt="0">
        <dgm:presLayoutVars>
          <dgm:hierBranch val="init"/>
        </dgm:presLayoutVars>
      </dgm:prSet>
      <dgm:spPr/>
    </dgm:pt>
    <dgm:pt modelId="{9C20C018-1084-4564-A3F9-19EC38EFB283}" type="pres">
      <dgm:prSet presAssocID="{3CDCC38C-B758-41B9-A808-8C253BCEE7B6}" presName="rootComposite" presStyleCnt="0"/>
      <dgm:spPr/>
    </dgm:pt>
    <dgm:pt modelId="{F69F6146-3277-4E4E-93D8-5847A23EFBF3}" type="pres">
      <dgm:prSet presAssocID="{3CDCC38C-B758-41B9-A808-8C253BCEE7B6}" presName="rootText" presStyleLbl="node3" presStyleIdx="0" presStyleCnt="14">
        <dgm:presLayoutVars>
          <dgm:chPref val="3"/>
        </dgm:presLayoutVars>
      </dgm:prSet>
      <dgm:spPr/>
    </dgm:pt>
    <dgm:pt modelId="{A71A1E90-E851-4C6E-8E1C-52459853411A}" type="pres">
      <dgm:prSet presAssocID="{3CDCC38C-B758-41B9-A808-8C253BCEE7B6}" presName="rootConnector" presStyleLbl="node3" presStyleIdx="0" presStyleCnt="14"/>
      <dgm:spPr/>
    </dgm:pt>
    <dgm:pt modelId="{7A406D8D-CC49-4343-87FD-D76E393B2448}" type="pres">
      <dgm:prSet presAssocID="{3CDCC38C-B758-41B9-A808-8C253BCEE7B6}" presName="hierChild4" presStyleCnt="0"/>
      <dgm:spPr/>
    </dgm:pt>
    <dgm:pt modelId="{521277FC-4167-4D5B-AE5C-0062FCFE4FA1}" type="pres">
      <dgm:prSet presAssocID="{3CDCC38C-B758-41B9-A808-8C253BCEE7B6}" presName="hierChild5" presStyleCnt="0"/>
      <dgm:spPr/>
    </dgm:pt>
    <dgm:pt modelId="{261570AC-A540-4D89-B334-1EABF2238677}" type="pres">
      <dgm:prSet presAssocID="{409B7C48-ED88-440A-BF67-0EED51B09710}" presName="Name37" presStyleLbl="parChTrans1D3" presStyleIdx="1" presStyleCnt="14"/>
      <dgm:spPr/>
    </dgm:pt>
    <dgm:pt modelId="{ECFEAEB5-1ABD-4E7B-AC5E-0B80176D0837}" type="pres">
      <dgm:prSet presAssocID="{ADBBAA64-AEC3-4B28-B995-FE8DF5D01F92}" presName="hierRoot2" presStyleCnt="0">
        <dgm:presLayoutVars>
          <dgm:hierBranch val="init"/>
        </dgm:presLayoutVars>
      </dgm:prSet>
      <dgm:spPr/>
    </dgm:pt>
    <dgm:pt modelId="{52B253F5-C972-46F1-A5DD-82DD06A62239}" type="pres">
      <dgm:prSet presAssocID="{ADBBAA64-AEC3-4B28-B995-FE8DF5D01F92}" presName="rootComposite" presStyleCnt="0"/>
      <dgm:spPr/>
    </dgm:pt>
    <dgm:pt modelId="{143CC114-C240-46FE-BE59-29C29D717CC0}" type="pres">
      <dgm:prSet presAssocID="{ADBBAA64-AEC3-4B28-B995-FE8DF5D01F92}" presName="rootText" presStyleLbl="node3" presStyleIdx="1" presStyleCnt="14">
        <dgm:presLayoutVars>
          <dgm:chPref val="3"/>
        </dgm:presLayoutVars>
      </dgm:prSet>
      <dgm:spPr/>
    </dgm:pt>
    <dgm:pt modelId="{89479B1E-9515-46E1-9B85-BC38DC79D3C9}" type="pres">
      <dgm:prSet presAssocID="{ADBBAA64-AEC3-4B28-B995-FE8DF5D01F92}" presName="rootConnector" presStyleLbl="node3" presStyleIdx="1" presStyleCnt="14"/>
      <dgm:spPr/>
    </dgm:pt>
    <dgm:pt modelId="{11A20611-86A8-46D2-866D-BE91573B8E2F}" type="pres">
      <dgm:prSet presAssocID="{ADBBAA64-AEC3-4B28-B995-FE8DF5D01F92}" presName="hierChild4" presStyleCnt="0"/>
      <dgm:spPr/>
    </dgm:pt>
    <dgm:pt modelId="{3F5F1F82-F30A-4E89-9341-9055478637EE}" type="pres">
      <dgm:prSet presAssocID="{ADBBAA64-AEC3-4B28-B995-FE8DF5D01F92}" presName="hierChild5" presStyleCnt="0"/>
      <dgm:spPr/>
    </dgm:pt>
    <dgm:pt modelId="{6E9A50F8-1CE2-409F-829D-8895CA5CCFA5}" type="pres">
      <dgm:prSet presAssocID="{B493640A-D940-4BA6-8BA8-422161237228}" presName="Name37" presStyleLbl="parChTrans1D3" presStyleIdx="2" presStyleCnt="14"/>
      <dgm:spPr/>
    </dgm:pt>
    <dgm:pt modelId="{2AB7FD77-58F0-4A75-89D0-2838B9321512}" type="pres">
      <dgm:prSet presAssocID="{0D75CF13-25E1-4DB7-BA82-81F69D6FF40E}" presName="hierRoot2" presStyleCnt="0">
        <dgm:presLayoutVars>
          <dgm:hierBranch val="init"/>
        </dgm:presLayoutVars>
      </dgm:prSet>
      <dgm:spPr/>
    </dgm:pt>
    <dgm:pt modelId="{AE809ED8-2A08-4FDF-9655-B8ACD56F9619}" type="pres">
      <dgm:prSet presAssocID="{0D75CF13-25E1-4DB7-BA82-81F69D6FF40E}" presName="rootComposite" presStyleCnt="0"/>
      <dgm:spPr/>
    </dgm:pt>
    <dgm:pt modelId="{C5B0718C-DBE4-4077-8E60-2A06DB8FE435}" type="pres">
      <dgm:prSet presAssocID="{0D75CF13-25E1-4DB7-BA82-81F69D6FF40E}" presName="rootText" presStyleLbl="node3" presStyleIdx="2" presStyleCnt="14">
        <dgm:presLayoutVars>
          <dgm:chPref val="3"/>
        </dgm:presLayoutVars>
      </dgm:prSet>
      <dgm:spPr/>
    </dgm:pt>
    <dgm:pt modelId="{81628585-E9CA-4719-8B7E-D8FC979F0923}" type="pres">
      <dgm:prSet presAssocID="{0D75CF13-25E1-4DB7-BA82-81F69D6FF40E}" presName="rootConnector" presStyleLbl="node3" presStyleIdx="2" presStyleCnt="14"/>
      <dgm:spPr/>
    </dgm:pt>
    <dgm:pt modelId="{85AF7978-C68D-4DE8-8D6B-6781FA1D6355}" type="pres">
      <dgm:prSet presAssocID="{0D75CF13-25E1-4DB7-BA82-81F69D6FF40E}" presName="hierChild4" presStyleCnt="0"/>
      <dgm:spPr/>
    </dgm:pt>
    <dgm:pt modelId="{B06BDF0C-1FFD-4E07-8FB7-D98420CA7D9E}" type="pres">
      <dgm:prSet presAssocID="{0D75CF13-25E1-4DB7-BA82-81F69D6FF40E}" presName="hierChild5" presStyleCnt="0"/>
      <dgm:spPr/>
    </dgm:pt>
    <dgm:pt modelId="{E78D30DE-3CEE-473E-AC78-CBD4DA6E855D}" type="pres">
      <dgm:prSet presAssocID="{7210BDCB-6DFE-4D26-A13E-ABF98937937F}" presName="Name37" presStyleLbl="parChTrans1D3" presStyleIdx="3" presStyleCnt="14"/>
      <dgm:spPr/>
    </dgm:pt>
    <dgm:pt modelId="{C21A3A53-11D2-47D5-B2B0-903F314EBBB9}" type="pres">
      <dgm:prSet presAssocID="{DCD80BF1-8711-4D4E-ADEB-6AAF3E46A86A}" presName="hierRoot2" presStyleCnt="0">
        <dgm:presLayoutVars>
          <dgm:hierBranch val="init"/>
        </dgm:presLayoutVars>
      </dgm:prSet>
      <dgm:spPr/>
    </dgm:pt>
    <dgm:pt modelId="{1F8C37BB-6C93-4417-9354-AC7EF772BF41}" type="pres">
      <dgm:prSet presAssocID="{DCD80BF1-8711-4D4E-ADEB-6AAF3E46A86A}" presName="rootComposite" presStyleCnt="0"/>
      <dgm:spPr/>
    </dgm:pt>
    <dgm:pt modelId="{A66C20F7-4BA8-4960-86E6-970EA9DA4DEC}" type="pres">
      <dgm:prSet presAssocID="{DCD80BF1-8711-4D4E-ADEB-6AAF3E46A86A}" presName="rootText" presStyleLbl="node3" presStyleIdx="3" presStyleCnt="14">
        <dgm:presLayoutVars>
          <dgm:chPref val="3"/>
        </dgm:presLayoutVars>
      </dgm:prSet>
      <dgm:spPr/>
    </dgm:pt>
    <dgm:pt modelId="{D431689C-BD5A-478E-9A98-6038DAE0E559}" type="pres">
      <dgm:prSet presAssocID="{DCD80BF1-8711-4D4E-ADEB-6AAF3E46A86A}" presName="rootConnector" presStyleLbl="node3" presStyleIdx="3" presStyleCnt="14"/>
      <dgm:spPr/>
    </dgm:pt>
    <dgm:pt modelId="{3BA22FCB-AF44-4608-B858-13351ED40FD5}" type="pres">
      <dgm:prSet presAssocID="{DCD80BF1-8711-4D4E-ADEB-6AAF3E46A86A}" presName="hierChild4" presStyleCnt="0"/>
      <dgm:spPr/>
    </dgm:pt>
    <dgm:pt modelId="{0DD6F51C-6690-4024-BF15-568F02F994C9}" type="pres">
      <dgm:prSet presAssocID="{DCD80BF1-8711-4D4E-ADEB-6AAF3E46A86A}" presName="hierChild5" presStyleCnt="0"/>
      <dgm:spPr/>
    </dgm:pt>
    <dgm:pt modelId="{B886E957-02DA-49CF-9086-9E6C80BD1BB2}" type="pres">
      <dgm:prSet presAssocID="{DB12F1AF-0569-4B8C-89AD-AF004FB26A11}" presName="Name37" presStyleLbl="parChTrans1D3" presStyleIdx="4" presStyleCnt="14"/>
      <dgm:spPr/>
    </dgm:pt>
    <dgm:pt modelId="{6B3C7570-E334-4FE4-A8A4-83010BD7250E}" type="pres">
      <dgm:prSet presAssocID="{F4FD9810-4CB3-4996-B7E8-9FE4AE1C01D9}" presName="hierRoot2" presStyleCnt="0">
        <dgm:presLayoutVars>
          <dgm:hierBranch val="init"/>
        </dgm:presLayoutVars>
      </dgm:prSet>
      <dgm:spPr/>
    </dgm:pt>
    <dgm:pt modelId="{571CF592-6C52-4E85-B06B-2ED3A3D1510D}" type="pres">
      <dgm:prSet presAssocID="{F4FD9810-4CB3-4996-B7E8-9FE4AE1C01D9}" presName="rootComposite" presStyleCnt="0"/>
      <dgm:spPr/>
    </dgm:pt>
    <dgm:pt modelId="{1B6F8340-F110-47D1-B20B-F675E737AA56}" type="pres">
      <dgm:prSet presAssocID="{F4FD9810-4CB3-4996-B7E8-9FE4AE1C01D9}" presName="rootText" presStyleLbl="node3" presStyleIdx="4" presStyleCnt="14">
        <dgm:presLayoutVars>
          <dgm:chPref val="3"/>
        </dgm:presLayoutVars>
      </dgm:prSet>
      <dgm:spPr/>
    </dgm:pt>
    <dgm:pt modelId="{0ABF4050-4221-4CF3-968E-F4357A608D32}" type="pres">
      <dgm:prSet presAssocID="{F4FD9810-4CB3-4996-B7E8-9FE4AE1C01D9}" presName="rootConnector" presStyleLbl="node3" presStyleIdx="4" presStyleCnt="14"/>
      <dgm:spPr/>
    </dgm:pt>
    <dgm:pt modelId="{00ACEAE1-6209-41FE-9F03-0322F6BAF6D6}" type="pres">
      <dgm:prSet presAssocID="{F4FD9810-4CB3-4996-B7E8-9FE4AE1C01D9}" presName="hierChild4" presStyleCnt="0"/>
      <dgm:spPr/>
    </dgm:pt>
    <dgm:pt modelId="{6BB3A2C7-0B4A-479C-A692-8299E16FFB63}" type="pres">
      <dgm:prSet presAssocID="{F4FD9810-4CB3-4996-B7E8-9FE4AE1C01D9}" presName="hierChild5" presStyleCnt="0"/>
      <dgm:spPr/>
    </dgm:pt>
    <dgm:pt modelId="{152BA343-E32C-4F31-B1FF-0E3932F1EE70}" type="pres">
      <dgm:prSet presAssocID="{BA61F424-6B83-478E-BBE5-C607638A7668}" presName="Name37" presStyleLbl="parChTrans1D3" presStyleIdx="5" presStyleCnt="14"/>
      <dgm:spPr/>
    </dgm:pt>
    <dgm:pt modelId="{C28794A1-E365-4B6E-A8E4-39FA949E61B7}" type="pres">
      <dgm:prSet presAssocID="{40C8D7DD-1D60-4919-8B9C-F4CC1D636BE5}" presName="hierRoot2" presStyleCnt="0">
        <dgm:presLayoutVars>
          <dgm:hierBranch val="init"/>
        </dgm:presLayoutVars>
      </dgm:prSet>
      <dgm:spPr/>
    </dgm:pt>
    <dgm:pt modelId="{9A2399CB-6A46-4FE3-8569-57174BF2F85A}" type="pres">
      <dgm:prSet presAssocID="{40C8D7DD-1D60-4919-8B9C-F4CC1D636BE5}" presName="rootComposite" presStyleCnt="0"/>
      <dgm:spPr/>
    </dgm:pt>
    <dgm:pt modelId="{C1440C86-886B-4A97-8D12-C742C2E74FB0}" type="pres">
      <dgm:prSet presAssocID="{40C8D7DD-1D60-4919-8B9C-F4CC1D636BE5}" presName="rootText" presStyleLbl="node3" presStyleIdx="5" presStyleCnt="14">
        <dgm:presLayoutVars>
          <dgm:chPref val="3"/>
        </dgm:presLayoutVars>
      </dgm:prSet>
      <dgm:spPr/>
    </dgm:pt>
    <dgm:pt modelId="{D9998BE9-9723-48A9-A3E8-F4D6750DFE64}" type="pres">
      <dgm:prSet presAssocID="{40C8D7DD-1D60-4919-8B9C-F4CC1D636BE5}" presName="rootConnector" presStyleLbl="node3" presStyleIdx="5" presStyleCnt="14"/>
      <dgm:spPr/>
    </dgm:pt>
    <dgm:pt modelId="{480D2777-23C0-449D-84BA-2F38BDF58DA9}" type="pres">
      <dgm:prSet presAssocID="{40C8D7DD-1D60-4919-8B9C-F4CC1D636BE5}" presName="hierChild4" presStyleCnt="0"/>
      <dgm:spPr/>
    </dgm:pt>
    <dgm:pt modelId="{83B1F547-7061-4F68-9504-9D1E7B76D8B4}" type="pres">
      <dgm:prSet presAssocID="{40C8D7DD-1D60-4919-8B9C-F4CC1D636BE5}" presName="hierChild5" presStyleCnt="0"/>
      <dgm:spPr/>
    </dgm:pt>
    <dgm:pt modelId="{96661157-EC38-4664-B630-B7A25512B5D9}" type="pres">
      <dgm:prSet presAssocID="{368B2245-9F02-4F56-864D-0C790F8C113E}" presName="hierChild5" presStyleCnt="0"/>
      <dgm:spPr/>
    </dgm:pt>
    <dgm:pt modelId="{9EC8DEFA-0FEB-4482-81AD-8AE86819FD25}" type="pres">
      <dgm:prSet presAssocID="{B3CC0971-C280-40FC-900D-63E22AE018F1}" presName="Name37" presStyleLbl="parChTrans1D2" presStyleIdx="1" presStyleCnt="5"/>
      <dgm:spPr/>
    </dgm:pt>
    <dgm:pt modelId="{F0DE6E96-29DF-49E2-8A69-EC4223859BD0}" type="pres">
      <dgm:prSet presAssocID="{A7660D7A-5648-46CC-9AF8-40F370F06D13}" presName="hierRoot2" presStyleCnt="0">
        <dgm:presLayoutVars>
          <dgm:hierBranch val="init"/>
        </dgm:presLayoutVars>
      </dgm:prSet>
      <dgm:spPr/>
    </dgm:pt>
    <dgm:pt modelId="{05E5EE63-3074-48F6-ADD4-0D9180DEC368}" type="pres">
      <dgm:prSet presAssocID="{A7660D7A-5648-46CC-9AF8-40F370F06D13}" presName="rootComposite" presStyleCnt="0"/>
      <dgm:spPr/>
    </dgm:pt>
    <dgm:pt modelId="{B789759A-7208-4523-8BE8-0C28C2003F93}" type="pres">
      <dgm:prSet presAssocID="{A7660D7A-5648-46CC-9AF8-40F370F06D13}" presName="rootText" presStyleLbl="node2" presStyleIdx="1" presStyleCnt="5">
        <dgm:presLayoutVars>
          <dgm:chPref val="3"/>
        </dgm:presLayoutVars>
      </dgm:prSet>
      <dgm:spPr/>
    </dgm:pt>
    <dgm:pt modelId="{0749C2C9-6384-40CE-A5A6-A511F852BC1A}" type="pres">
      <dgm:prSet presAssocID="{A7660D7A-5648-46CC-9AF8-40F370F06D13}" presName="rootConnector" presStyleLbl="node2" presStyleIdx="1" presStyleCnt="5"/>
      <dgm:spPr/>
    </dgm:pt>
    <dgm:pt modelId="{9F0EBDC3-D837-4C74-AF58-16C296D07B22}" type="pres">
      <dgm:prSet presAssocID="{A7660D7A-5648-46CC-9AF8-40F370F06D13}" presName="hierChild4" presStyleCnt="0"/>
      <dgm:spPr/>
    </dgm:pt>
    <dgm:pt modelId="{5DA23109-B1BB-4CDF-87AA-70E62AD16608}" type="pres">
      <dgm:prSet presAssocID="{4B9AA8A3-9396-46F0-B1AE-9701D7656A9F}" presName="Name37" presStyleLbl="parChTrans1D3" presStyleIdx="6" presStyleCnt="14"/>
      <dgm:spPr/>
    </dgm:pt>
    <dgm:pt modelId="{B7838829-B125-4AD6-BEE3-9CEF2EE6666E}" type="pres">
      <dgm:prSet presAssocID="{280C4E73-121B-4BE3-91C0-6336B00D46B6}" presName="hierRoot2" presStyleCnt="0">
        <dgm:presLayoutVars>
          <dgm:hierBranch val="init"/>
        </dgm:presLayoutVars>
      </dgm:prSet>
      <dgm:spPr/>
    </dgm:pt>
    <dgm:pt modelId="{F4D470B8-610B-44CE-A11F-A3FDCAA5756F}" type="pres">
      <dgm:prSet presAssocID="{280C4E73-121B-4BE3-91C0-6336B00D46B6}" presName="rootComposite" presStyleCnt="0"/>
      <dgm:spPr/>
    </dgm:pt>
    <dgm:pt modelId="{6E3ABB1C-6B96-47BE-9F80-9F9F7032D23B}" type="pres">
      <dgm:prSet presAssocID="{280C4E73-121B-4BE3-91C0-6336B00D46B6}" presName="rootText" presStyleLbl="node3" presStyleIdx="6" presStyleCnt="14">
        <dgm:presLayoutVars>
          <dgm:chPref val="3"/>
        </dgm:presLayoutVars>
      </dgm:prSet>
      <dgm:spPr/>
    </dgm:pt>
    <dgm:pt modelId="{4B63DD33-CD5C-4CDB-ADD2-A2DAB13D595A}" type="pres">
      <dgm:prSet presAssocID="{280C4E73-121B-4BE3-91C0-6336B00D46B6}" presName="rootConnector" presStyleLbl="node3" presStyleIdx="6" presStyleCnt="14"/>
      <dgm:spPr/>
    </dgm:pt>
    <dgm:pt modelId="{C61D3D7F-1716-4FAF-BA71-1C26458CCF98}" type="pres">
      <dgm:prSet presAssocID="{280C4E73-121B-4BE3-91C0-6336B00D46B6}" presName="hierChild4" presStyleCnt="0"/>
      <dgm:spPr/>
    </dgm:pt>
    <dgm:pt modelId="{94FAB20A-E5D6-4E4C-BFC9-16585F4E9EAC}" type="pres">
      <dgm:prSet presAssocID="{E35242FA-3BDD-46F3-8DA9-CE2F38BAA4B1}" presName="Name37" presStyleLbl="parChTrans1D4" presStyleIdx="0" presStyleCnt="3"/>
      <dgm:spPr/>
    </dgm:pt>
    <dgm:pt modelId="{EEB04261-C706-4369-AF11-BB380F9D0B6B}" type="pres">
      <dgm:prSet presAssocID="{CDCD6620-9AA3-480C-8447-83E03DACD25F}" presName="hierRoot2" presStyleCnt="0">
        <dgm:presLayoutVars>
          <dgm:hierBranch val="init"/>
        </dgm:presLayoutVars>
      </dgm:prSet>
      <dgm:spPr/>
    </dgm:pt>
    <dgm:pt modelId="{44DA2B0D-C96C-44B9-A5E5-3CF3B8D018F7}" type="pres">
      <dgm:prSet presAssocID="{CDCD6620-9AA3-480C-8447-83E03DACD25F}" presName="rootComposite" presStyleCnt="0"/>
      <dgm:spPr/>
    </dgm:pt>
    <dgm:pt modelId="{CC57468F-466E-448D-A7EB-0F8548F9D1EF}" type="pres">
      <dgm:prSet presAssocID="{CDCD6620-9AA3-480C-8447-83E03DACD25F}" presName="rootText" presStyleLbl="node4" presStyleIdx="0" presStyleCnt="3">
        <dgm:presLayoutVars>
          <dgm:chPref val="3"/>
        </dgm:presLayoutVars>
      </dgm:prSet>
      <dgm:spPr/>
    </dgm:pt>
    <dgm:pt modelId="{229D1B32-949F-42F5-A01A-346E6E798B3D}" type="pres">
      <dgm:prSet presAssocID="{CDCD6620-9AA3-480C-8447-83E03DACD25F}" presName="rootConnector" presStyleLbl="node4" presStyleIdx="0" presStyleCnt="3"/>
      <dgm:spPr/>
    </dgm:pt>
    <dgm:pt modelId="{CDEAEC9F-0053-464F-8B56-B6B32F991363}" type="pres">
      <dgm:prSet presAssocID="{CDCD6620-9AA3-480C-8447-83E03DACD25F}" presName="hierChild4" presStyleCnt="0"/>
      <dgm:spPr/>
    </dgm:pt>
    <dgm:pt modelId="{9D2FD265-9F80-43CE-B353-8A4071F90B81}" type="pres">
      <dgm:prSet presAssocID="{CDCD6620-9AA3-480C-8447-83E03DACD25F}" presName="hierChild5" presStyleCnt="0"/>
      <dgm:spPr/>
    </dgm:pt>
    <dgm:pt modelId="{9CCE5BC0-B277-4952-B761-EDCD7C6B61CD}" type="pres">
      <dgm:prSet presAssocID="{EB713E39-6CED-4DCE-9311-96D80E3A63AF}" presName="Name37" presStyleLbl="parChTrans1D4" presStyleIdx="1" presStyleCnt="3"/>
      <dgm:spPr/>
    </dgm:pt>
    <dgm:pt modelId="{150BF989-AEC0-4F8A-B4FE-240BAA673DA2}" type="pres">
      <dgm:prSet presAssocID="{72ECF0EC-E4E9-42D4-9E38-66049BF307D5}" presName="hierRoot2" presStyleCnt="0">
        <dgm:presLayoutVars>
          <dgm:hierBranch val="init"/>
        </dgm:presLayoutVars>
      </dgm:prSet>
      <dgm:spPr/>
    </dgm:pt>
    <dgm:pt modelId="{593C45F7-B7E5-4640-8ECC-92B7C4441DB4}" type="pres">
      <dgm:prSet presAssocID="{72ECF0EC-E4E9-42D4-9E38-66049BF307D5}" presName="rootComposite" presStyleCnt="0"/>
      <dgm:spPr/>
    </dgm:pt>
    <dgm:pt modelId="{7808438A-26BB-4C80-B96B-F26D0CB3D581}" type="pres">
      <dgm:prSet presAssocID="{72ECF0EC-E4E9-42D4-9E38-66049BF307D5}" presName="rootText" presStyleLbl="node4" presStyleIdx="1" presStyleCnt="3">
        <dgm:presLayoutVars>
          <dgm:chPref val="3"/>
        </dgm:presLayoutVars>
      </dgm:prSet>
      <dgm:spPr/>
    </dgm:pt>
    <dgm:pt modelId="{889F2901-A273-4041-AD14-66B8F3BC40A2}" type="pres">
      <dgm:prSet presAssocID="{72ECF0EC-E4E9-42D4-9E38-66049BF307D5}" presName="rootConnector" presStyleLbl="node4" presStyleIdx="1" presStyleCnt="3"/>
      <dgm:spPr/>
    </dgm:pt>
    <dgm:pt modelId="{7260BC8A-747F-4FF4-8AE7-5F95F7B9841A}" type="pres">
      <dgm:prSet presAssocID="{72ECF0EC-E4E9-42D4-9E38-66049BF307D5}" presName="hierChild4" presStyleCnt="0"/>
      <dgm:spPr/>
    </dgm:pt>
    <dgm:pt modelId="{14C62EF8-A203-4BD8-AF1C-E4807F343C91}" type="pres">
      <dgm:prSet presAssocID="{72ECF0EC-E4E9-42D4-9E38-66049BF307D5}" presName="hierChild5" presStyleCnt="0"/>
      <dgm:spPr/>
    </dgm:pt>
    <dgm:pt modelId="{DE8BCBFB-A183-45B1-8F49-91822E6DF54C}" type="pres">
      <dgm:prSet presAssocID="{CF59E444-64A1-4516-B9CE-33811B18B512}" presName="Name37" presStyleLbl="parChTrans1D4" presStyleIdx="2" presStyleCnt="3"/>
      <dgm:spPr/>
    </dgm:pt>
    <dgm:pt modelId="{C06490B3-6349-45BD-B15B-1307B5306C4D}" type="pres">
      <dgm:prSet presAssocID="{5A7F409C-16AA-4386-BFD5-43373BF66D16}" presName="hierRoot2" presStyleCnt="0">
        <dgm:presLayoutVars>
          <dgm:hierBranch val="init"/>
        </dgm:presLayoutVars>
      </dgm:prSet>
      <dgm:spPr/>
    </dgm:pt>
    <dgm:pt modelId="{7B33EBEB-306D-4B74-AB0F-B9BE2C534E82}" type="pres">
      <dgm:prSet presAssocID="{5A7F409C-16AA-4386-BFD5-43373BF66D16}" presName="rootComposite" presStyleCnt="0"/>
      <dgm:spPr/>
    </dgm:pt>
    <dgm:pt modelId="{CA2B5495-A2C0-4463-8CE4-679C6B82F05A}" type="pres">
      <dgm:prSet presAssocID="{5A7F409C-16AA-4386-BFD5-43373BF66D16}" presName="rootText" presStyleLbl="node4" presStyleIdx="2" presStyleCnt="3">
        <dgm:presLayoutVars>
          <dgm:chPref val="3"/>
        </dgm:presLayoutVars>
      </dgm:prSet>
      <dgm:spPr/>
    </dgm:pt>
    <dgm:pt modelId="{EF612189-4E18-4807-99A8-64187F01CE9C}" type="pres">
      <dgm:prSet presAssocID="{5A7F409C-16AA-4386-BFD5-43373BF66D16}" presName="rootConnector" presStyleLbl="node4" presStyleIdx="2" presStyleCnt="3"/>
      <dgm:spPr/>
    </dgm:pt>
    <dgm:pt modelId="{B1E39434-38AA-4A4E-AA9C-A5E45233552D}" type="pres">
      <dgm:prSet presAssocID="{5A7F409C-16AA-4386-BFD5-43373BF66D16}" presName="hierChild4" presStyleCnt="0"/>
      <dgm:spPr/>
    </dgm:pt>
    <dgm:pt modelId="{8A2073A8-5806-4A2D-B508-E0A7B32B7338}" type="pres">
      <dgm:prSet presAssocID="{5A7F409C-16AA-4386-BFD5-43373BF66D16}" presName="hierChild5" presStyleCnt="0"/>
      <dgm:spPr/>
    </dgm:pt>
    <dgm:pt modelId="{D4D87354-032A-4F9C-B3F2-0EDEECE5202A}" type="pres">
      <dgm:prSet presAssocID="{280C4E73-121B-4BE3-91C0-6336B00D46B6}" presName="hierChild5" presStyleCnt="0"/>
      <dgm:spPr/>
    </dgm:pt>
    <dgm:pt modelId="{3210D936-CA06-4311-B298-9FD2297EB923}" type="pres">
      <dgm:prSet presAssocID="{A7660D7A-5648-46CC-9AF8-40F370F06D13}" presName="hierChild5" presStyleCnt="0"/>
      <dgm:spPr/>
    </dgm:pt>
    <dgm:pt modelId="{4E17F0F2-FF85-400B-BD15-FBF8C4653D9C}" type="pres">
      <dgm:prSet presAssocID="{63B970C8-2A1C-4D28-8818-84C729C29769}" presName="Name37" presStyleLbl="parChTrans1D2" presStyleIdx="2" presStyleCnt="5"/>
      <dgm:spPr/>
    </dgm:pt>
    <dgm:pt modelId="{A665C36A-B1CE-4AEC-BF68-7713847FDF86}" type="pres">
      <dgm:prSet presAssocID="{9AFE591A-97D9-41AF-A95D-A6263C268290}" presName="hierRoot2" presStyleCnt="0">
        <dgm:presLayoutVars>
          <dgm:hierBranch val="init"/>
        </dgm:presLayoutVars>
      </dgm:prSet>
      <dgm:spPr/>
    </dgm:pt>
    <dgm:pt modelId="{9A5382A1-B041-4EEF-90CE-786A5CC944A4}" type="pres">
      <dgm:prSet presAssocID="{9AFE591A-97D9-41AF-A95D-A6263C268290}" presName="rootComposite" presStyleCnt="0"/>
      <dgm:spPr/>
    </dgm:pt>
    <dgm:pt modelId="{F6612380-BCA2-47FA-B3C6-FE4FEE086BCD}" type="pres">
      <dgm:prSet presAssocID="{9AFE591A-97D9-41AF-A95D-A6263C268290}" presName="rootText" presStyleLbl="node2" presStyleIdx="2" presStyleCnt="5">
        <dgm:presLayoutVars>
          <dgm:chPref val="3"/>
        </dgm:presLayoutVars>
      </dgm:prSet>
      <dgm:spPr/>
    </dgm:pt>
    <dgm:pt modelId="{E263ECCA-FFE1-4BE5-9541-254C530F469E}" type="pres">
      <dgm:prSet presAssocID="{9AFE591A-97D9-41AF-A95D-A6263C268290}" presName="rootConnector" presStyleLbl="node2" presStyleIdx="2" presStyleCnt="5"/>
      <dgm:spPr/>
    </dgm:pt>
    <dgm:pt modelId="{8F5B55E6-0E52-487E-9D45-641112022890}" type="pres">
      <dgm:prSet presAssocID="{9AFE591A-97D9-41AF-A95D-A6263C268290}" presName="hierChild4" presStyleCnt="0"/>
      <dgm:spPr/>
    </dgm:pt>
    <dgm:pt modelId="{8CDFAA3D-C16D-490E-BA4B-8B23C9B6FFE4}" type="pres">
      <dgm:prSet presAssocID="{10A7BDFB-32CE-4372-BDCF-7660845D6353}" presName="Name37" presStyleLbl="parChTrans1D3" presStyleIdx="7" presStyleCnt="14"/>
      <dgm:spPr/>
    </dgm:pt>
    <dgm:pt modelId="{E3F90D3B-C823-4EC7-B472-8DC838C7A0FA}" type="pres">
      <dgm:prSet presAssocID="{E3C1B976-8E16-4E5D-B161-C9B38E6D0228}" presName="hierRoot2" presStyleCnt="0">
        <dgm:presLayoutVars>
          <dgm:hierBranch val="init"/>
        </dgm:presLayoutVars>
      </dgm:prSet>
      <dgm:spPr/>
    </dgm:pt>
    <dgm:pt modelId="{E3FE7D89-72AC-414E-9F04-1DEBB7750F9B}" type="pres">
      <dgm:prSet presAssocID="{E3C1B976-8E16-4E5D-B161-C9B38E6D0228}" presName="rootComposite" presStyleCnt="0"/>
      <dgm:spPr/>
    </dgm:pt>
    <dgm:pt modelId="{06840691-1C98-47FE-A576-0C7AA1837CF4}" type="pres">
      <dgm:prSet presAssocID="{E3C1B976-8E16-4E5D-B161-C9B38E6D0228}" presName="rootText" presStyleLbl="node3" presStyleIdx="7" presStyleCnt="14">
        <dgm:presLayoutVars>
          <dgm:chPref val="3"/>
        </dgm:presLayoutVars>
      </dgm:prSet>
      <dgm:spPr/>
    </dgm:pt>
    <dgm:pt modelId="{31E99D91-B5AE-4C2E-A45A-3D4DA35D70B2}" type="pres">
      <dgm:prSet presAssocID="{E3C1B976-8E16-4E5D-B161-C9B38E6D0228}" presName="rootConnector" presStyleLbl="node3" presStyleIdx="7" presStyleCnt="14"/>
      <dgm:spPr/>
    </dgm:pt>
    <dgm:pt modelId="{2DDB65CB-B232-41ED-8B52-B0AEE696214F}" type="pres">
      <dgm:prSet presAssocID="{E3C1B976-8E16-4E5D-B161-C9B38E6D0228}" presName="hierChild4" presStyleCnt="0"/>
      <dgm:spPr/>
    </dgm:pt>
    <dgm:pt modelId="{DC423EAC-8514-4EB3-A7B1-72F8C05EE5B4}" type="pres">
      <dgm:prSet presAssocID="{E3C1B976-8E16-4E5D-B161-C9B38E6D0228}" presName="hierChild5" presStyleCnt="0"/>
      <dgm:spPr/>
    </dgm:pt>
    <dgm:pt modelId="{706698D5-EBBB-4F0F-A701-5E9AA0F8553B}" type="pres">
      <dgm:prSet presAssocID="{C1D3F46C-A32D-4AD1-8CFA-F02110CE227D}" presName="Name37" presStyleLbl="parChTrans1D3" presStyleIdx="8" presStyleCnt="14"/>
      <dgm:spPr/>
    </dgm:pt>
    <dgm:pt modelId="{A66410E7-127C-4849-95F4-D27E68593657}" type="pres">
      <dgm:prSet presAssocID="{6863C637-B505-46C2-882A-165F348B3E88}" presName="hierRoot2" presStyleCnt="0">
        <dgm:presLayoutVars>
          <dgm:hierBranch val="init"/>
        </dgm:presLayoutVars>
      </dgm:prSet>
      <dgm:spPr/>
    </dgm:pt>
    <dgm:pt modelId="{81AB939C-86CC-4509-99DF-F76591B675AD}" type="pres">
      <dgm:prSet presAssocID="{6863C637-B505-46C2-882A-165F348B3E88}" presName="rootComposite" presStyleCnt="0"/>
      <dgm:spPr/>
    </dgm:pt>
    <dgm:pt modelId="{588283A9-3F42-4F63-87A1-D1826263976B}" type="pres">
      <dgm:prSet presAssocID="{6863C637-B505-46C2-882A-165F348B3E88}" presName="rootText" presStyleLbl="node3" presStyleIdx="8" presStyleCnt="14">
        <dgm:presLayoutVars>
          <dgm:chPref val="3"/>
        </dgm:presLayoutVars>
      </dgm:prSet>
      <dgm:spPr/>
    </dgm:pt>
    <dgm:pt modelId="{5415EF3D-79C0-45C9-BC04-07686FA961F3}" type="pres">
      <dgm:prSet presAssocID="{6863C637-B505-46C2-882A-165F348B3E88}" presName="rootConnector" presStyleLbl="node3" presStyleIdx="8" presStyleCnt="14"/>
      <dgm:spPr/>
    </dgm:pt>
    <dgm:pt modelId="{DB40FF0B-9660-4FAA-9142-86096AD7C7AB}" type="pres">
      <dgm:prSet presAssocID="{6863C637-B505-46C2-882A-165F348B3E88}" presName="hierChild4" presStyleCnt="0"/>
      <dgm:spPr/>
    </dgm:pt>
    <dgm:pt modelId="{19F139E5-931A-4E0D-AD93-0ACAF3C78367}" type="pres">
      <dgm:prSet presAssocID="{6863C637-B505-46C2-882A-165F348B3E88}" presName="hierChild5" presStyleCnt="0"/>
      <dgm:spPr/>
    </dgm:pt>
    <dgm:pt modelId="{8A8674D3-8846-4549-9A5B-0CC09294A9E4}" type="pres">
      <dgm:prSet presAssocID="{FB706DE6-B2DE-47D8-8E85-10D57334B62A}" presName="Name37" presStyleLbl="parChTrans1D3" presStyleIdx="9" presStyleCnt="14"/>
      <dgm:spPr/>
    </dgm:pt>
    <dgm:pt modelId="{9CF0E4E6-5E16-455C-9035-FF1B505CD70E}" type="pres">
      <dgm:prSet presAssocID="{0F4E477C-35BF-4739-876B-28F83E8EB3F9}" presName="hierRoot2" presStyleCnt="0">
        <dgm:presLayoutVars>
          <dgm:hierBranch val="init"/>
        </dgm:presLayoutVars>
      </dgm:prSet>
      <dgm:spPr/>
    </dgm:pt>
    <dgm:pt modelId="{CF5EF86F-762F-49A4-99A4-1115A80A1836}" type="pres">
      <dgm:prSet presAssocID="{0F4E477C-35BF-4739-876B-28F83E8EB3F9}" presName="rootComposite" presStyleCnt="0"/>
      <dgm:spPr/>
    </dgm:pt>
    <dgm:pt modelId="{7F048D60-7DEC-4460-86EC-C7C2B4CB1B69}" type="pres">
      <dgm:prSet presAssocID="{0F4E477C-35BF-4739-876B-28F83E8EB3F9}" presName="rootText" presStyleLbl="node3" presStyleIdx="9" presStyleCnt="14">
        <dgm:presLayoutVars>
          <dgm:chPref val="3"/>
        </dgm:presLayoutVars>
      </dgm:prSet>
      <dgm:spPr/>
    </dgm:pt>
    <dgm:pt modelId="{92E241FD-2E87-495D-AC40-F351ABFEC8B1}" type="pres">
      <dgm:prSet presAssocID="{0F4E477C-35BF-4739-876B-28F83E8EB3F9}" presName="rootConnector" presStyleLbl="node3" presStyleIdx="9" presStyleCnt="14"/>
      <dgm:spPr/>
    </dgm:pt>
    <dgm:pt modelId="{75B6E337-DACD-414C-B236-08983B880203}" type="pres">
      <dgm:prSet presAssocID="{0F4E477C-35BF-4739-876B-28F83E8EB3F9}" presName="hierChild4" presStyleCnt="0"/>
      <dgm:spPr/>
    </dgm:pt>
    <dgm:pt modelId="{E5F229AD-AA05-482E-A5D7-2EDC2EAABC4E}" type="pres">
      <dgm:prSet presAssocID="{0F4E477C-35BF-4739-876B-28F83E8EB3F9}" presName="hierChild5" presStyleCnt="0"/>
      <dgm:spPr/>
    </dgm:pt>
    <dgm:pt modelId="{316A3B38-3905-4449-9027-69827CB6BD94}" type="pres">
      <dgm:prSet presAssocID="{9AFE591A-97D9-41AF-A95D-A6263C268290}" presName="hierChild5" presStyleCnt="0"/>
      <dgm:spPr/>
    </dgm:pt>
    <dgm:pt modelId="{9B86BD05-73B7-4780-B1C8-48E2DF0A87E1}" type="pres">
      <dgm:prSet presAssocID="{A7B112E4-5323-4FAC-B822-90AD9153E809}" presName="Name37" presStyleLbl="parChTrans1D2" presStyleIdx="3" presStyleCnt="5"/>
      <dgm:spPr/>
    </dgm:pt>
    <dgm:pt modelId="{2FC8A661-36D8-4FB2-B93F-97E146316B96}" type="pres">
      <dgm:prSet presAssocID="{B2526388-7692-40F8-8378-8FB6FFF6FDCF}" presName="hierRoot2" presStyleCnt="0">
        <dgm:presLayoutVars>
          <dgm:hierBranch val="init"/>
        </dgm:presLayoutVars>
      </dgm:prSet>
      <dgm:spPr/>
    </dgm:pt>
    <dgm:pt modelId="{21BACC6C-2A29-484F-BE74-304ADF4739D8}" type="pres">
      <dgm:prSet presAssocID="{B2526388-7692-40F8-8378-8FB6FFF6FDCF}" presName="rootComposite" presStyleCnt="0"/>
      <dgm:spPr/>
    </dgm:pt>
    <dgm:pt modelId="{B38FAEFB-44BE-47F1-A24C-AB383BA062DC}" type="pres">
      <dgm:prSet presAssocID="{B2526388-7692-40F8-8378-8FB6FFF6FDCF}" presName="rootText" presStyleLbl="node2" presStyleIdx="3" presStyleCnt="5">
        <dgm:presLayoutVars>
          <dgm:chPref val="3"/>
        </dgm:presLayoutVars>
      </dgm:prSet>
      <dgm:spPr/>
    </dgm:pt>
    <dgm:pt modelId="{CDC0096D-BED4-4534-8434-4B16C696C9F5}" type="pres">
      <dgm:prSet presAssocID="{B2526388-7692-40F8-8378-8FB6FFF6FDCF}" presName="rootConnector" presStyleLbl="node2" presStyleIdx="3" presStyleCnt="5"/>
      <dgm:spPr/>
    </dgm:pt>
    <dgm:pt modelId="{41C7A987-AA4C-4670-BD14-AE65B245ECB3}" type="pres">
      <dgm:prSet presAssocID="{B2526388-7692-40F8-8378-8FB6FFF6FDCF}" presName="hierChild4" presStyleCnt="0"/>
      <dgm:spPr/>
    </dgm:pt>
    <dgm:pt modelId="{1B7C7524-3404-4AAB-BC77-FB7C3BA3DAAE}" type="pres">
      <dgm:prSet presAssocID="{EBEB3F34-AF57-40A4-B68F-9218C3BB39D8}" presName="Name37" presStyleLbl="parChTrans1D3" presStyleIdx="10" presStyleCnt="14"/>
      <dgm:spPr/>
    </dgm:pt>
    <dgm:pt modelId="{001E3CDB-3D5D-4273-94D7-EB0B15D5A7CA}" type="pres">
      <dgm:prSet presAssocID="{2108F3AC-7DBB-4E23-8868-1C36513CBBF5}" presName="hierRoot2" presStyleCnt="0">
        <dgm:presLayoutVars>
          <dgm:hierBranch val="init"/>
        </dgm:presLayoutVars>
      </dgm:prSet>
      <dgm:spPr/>
    </dgm:pt>
    <dgm:pt modelId="{5B0B59DB-A566-4834-8CEC-937E6C9F6578}" type="pres">
      <dgm:prSet presAssocID="{2108F3AC-7DBB-4E23-8868-1C36513CBBF5}" presName="rootComposite" presStyleCnt="0"/>
      <dgm:spPr/>
    </dgm:pt>
    <dgm:pt modelId="{8F9301EF-2D3F-489D-92A9-F83C65EC162A}" type="pres">
      <dgm:prSet presAssocID="{2108F3AC-7DBB-4E23-8868-1C36513CBBF5}" presName="rootText" presStyleLbl="node3" presStyleIdx="10" presStyleCnt="14">
        <dgm:presLayoutVars>
          <dgm:chPref val="3"/>
        </dgm:presLayoutVars>
      </dgm:prSet>
      <dgm:spPr/>
    </dgm:pt>
    <dgm:pt modelId="{8205ED8F-5C0A-4B35-A75E-1650D0189566}" type="pres">
      <dgm:prSet presAssocID="{2108F3AC-7DBB-4E23-8868-1C36513CBBF5}" presName="rootConnector" presStyleLbl="node3" presStyleIdx="10" presStyleCnt="14"/>
      <dgm:spPr/>
    </dgm:pt>
    <dgm:pt modelId="{12269C84-CA83-45AC-B296-C331FF329296}" type="pres">
      <dgm:prSet presAssocID="{2108F3AC-7DBB-4E23-8868-1C36513CBBF5}" presName="hierChild4" presStyleCnt="0"/>
      <dgm:spPr/>
    </dgm:pt>
    <dgm:pt modelId="{06006843-395C-4FBA-921A-526EA28E1D97}" type="pres">
      <dgm:prSet presAssocID="{2108F3AC-7DBB-4E23-8868-1C36513CBBF5}" presName="hierChild5" presStyleCnt="0"/>
      <dgm:spPr/>
    </dgm:pt>
    <dgm:pt modelId="{8D1ED0BB-CA6C-4AAF-B4D1-AC0A9BBB1D6D}" type="pres">
      <dgm:prSet presAssocID="{F6D991B3-38DA-47EA-B433-F72E363402BD}" presName="Name37" presStyleLbl="parChTrans1D3" presStyleIdx="11" presStyleCnt="14"/>
      <dgm:spPr/>
    </dgm:pt>
    <dgm:pt modelId="{980555B1-3C84-4324-89C3-F2345E852732}" type="pres">
      <dgm:prSet presAssocID="{86955FE6-5334-4DD1-8100-265258BDE08C}" presName="hierRoot2" presStyleCnt="0">
        <dgm:presLayoutVars>
          <dgm:hierBranch val="init"/>
        </dgm:presLayoutVars>
      </dgm:prSet>
      <dgm:spPr/>
    </dgm:pt>
    <dgm:pt modelId="{9F0CAA87-9EA3-4934-83F8-57AAD7F65367}" type="pres">
      <dgm:prSet presAssocID="{86955FE6-5334-4DD1-8100-265258BDE08C}" presName="rootComposite" presStyleCnt="0"/>
      <dgm:spPr/>
    </dgm:pt>
    <dgm:pt modelId="{1799C9DA-0A0D-4A0C-AC7B-7AADD6440DDD}" type="pres">
      <dgm:prSet presAssocID="{86955FE6-5334-4DD1-8100-265258BDE08C}" presName="rootText" presStyleLbl="node3" presStyleIdx="11" presStyleCnt="14">
        <dgm:presLayoutVars>
          <dgm:chPref val="3"/>
        </dgm:presLayoutVars>
      </dgm:prSet>
      <dgm:spPr/>
    </dgm:pt>
    <dgm:pt modelId="{601F255E-0049-4A74-9B16-371BAA4844B8}" type="pres">
      <dgm:prSet presAssocID="{86955FE6-5334-4DD1-8100-265258BDE08C}" presName="rootConnector" presStyleLbl="node3" presStyleIdx="11" presStyleCnt="14"/>
      <dgm:spPr/>
    </dgm:pt>
    <dgm:pt modelId="{0E5790A5-3142-4EEB-B180-F9EF88407446}" type="pres">
      <dgm:prSet presAssocID="{86955FE6-5334-4DD1-8100-265258BDE08C}" presName="hierChild4" presStyleCnt="0"/>
      <dgm:spPr/>
    </dgm:pt>
    <dgm:pt modelId="{8EFC4E4C-F12B-4AB4-8937-D73936A60EBB}" type="pres">
      <dgm:prSet presAssocID="{86955FE6-5334-4DD1-8100-265258BDE08C}" presName="hierChild5" presStyleCnt="0"/>
      <dgm:spPr/>
    </dgm:pt>
    <dgm:pt modelId="{E3653620-3716-4F76-9366-367F341C6990}" type="pres">
      <dgm:prSet presAssocID="{562288A9-9D03-4C9F-AA4D-C96D0A99229C}" presName="Name37" presStyleLbl="parChTrans1D3" presStyleIdx="12" presStyleCnt="14"/>
      <dgm:spPr/>
    </dgm:pt>
    <dgm:pt modelId="{C994400A-FB33-4770-B271-89245E852A05}" type="pres">
      <dgm:prSet presAssocID="{371306E3-2810-46A4-9FCB-CF9B4E960FA0}" presName="hierRoot2" presStyleCnt="0">
        <dgm:presLayoutVars>
          <dgm:hierBranch val="init"/>
        </dgm:presLayoutVars>
      </dgm:prSet>
      <dgm:spPr/>
    </dgm:pt>
    <dgm:pt modelId="{780EDC70-B185-4F10-841F-5B486A758600}" type="pres">
      <dgm:prSet presAssocID="{371306E3-2810-46A4-9FCB-CF9B4E960FA0}" presName="rootComposite" presStyleCnt="0"/>
      <dgm:spPr/>
    </dgm:pt>
    <dgm:pt modelId="{6DD54D29-3287-45BA-BEEE-78046D3D1261}" type="pres">
      <dgm:prSet presAssocID="{371306E3-2810-46A4-9FCB-CF9B4E960FA0}" presName="rootText" presStyleLbl="node3" presStyleIdx="12" presStyleCnt="14">
        <dgm:presLayoutVars>
          <dgm:chPref val="3"/>
        </dgm:presLayoutVars>
      </dgm:prSet>
      <dgm:spPr/>
    </dgm:pt>
    <dgm:pt modelId="{CEAE032D-628F-4ED1-BF41-BB3F66BEBC42}" type="pres">
      <dgm:prSet presAssocID="{371306E3-2810-46A4-9FCB-CF9B4E960FA0}" presName="rootConnector" presStyleLbl="node3" presStyleIdx="12" presStyleCnt="14"/>
      <dgm:spPr/>
    </dgm:pt>
    <dgm:pt modelId="{0BE1B650-5168-494D-AD5C-7DD1C8FB1398}" type="pres">
      <dgm:prSet presAssocID="{371306E3-2810-46A4-9FCB-CF9B4E960FA0}" presName="hierChild4" presStyleCnt="0"/>
      <dgm:spPr/>
    </dgm:pt>
    <dgm:pt modelId="{6CD7BF3B-2989-434E-8584-D41EB943B309}" type="pres">
      <dgm:prSet presAssocID="{371306E3-2810-46A4-9FCB-CF9B4E960FA0}" presName="hierChild5" presStyleCnt="0"/>
      <dgm:spPr/>
    </dgm:pt>
    <dgm:pt modelId="{DC851526-D4C8-46B3-B623-6B38D324EB7E}" type="pres">
      <dgm:prSet presAssocID="{E270B4EE-6A79-4543-8A97-A6EAC79E0963}" presName="Name37" presStyleLbl="parChTrans1D3" presStyleIdx="13" presStyleCnt="14"/>
      <dgm:spPr/>
    </dgm:pt>
    <dgm:pt modelId="{D6477C0F-8B9C-4F00-BEC4-B4F1454F72FB}" type="pres">
      <dgm:prSet presAssocID="{DA8533AE-C5D3-4A7A-B293-02EF7CC2224B}" presName="hierRoot2" presStyleCnt="0">
        <dgm:presLayoutVars>
          <dgm:hierBranch val="init"/>
        </dgm:presLayoutVars>
      </dgm:prSet>
      <dgm:spPr/>
    </dgm:pt>
    <dgm:pt modelId="{A238FCE2-A034-4FE8-A7B9-498010178B6C}" type="pres">
      <dgm:prSet presAssocID="{DA8533AE-C5D3-4A7A-B293-02EF7CC2224B}" presName="rootComposite" presStyleCnt="0"/>
      <dgm:spPr/>
    </dgm:pt>
    <dgm:pt modelId="{6D7A83AB-7CE7-4615-AE6A-379A1CF971D7}" type="pres">
      <dgm:prSet presAssocID="{DA8533AE-C5D3-4A7A-B293-02EF7CC2224B}" presName="rootText" presStyleLbl="node3" presStyleIdx="13" presStyleCnt="14" custLinFactNeighborX="1018" custLinFactNeighborY="-8143">
        <dgm:presLayoutVars>
          <dgm:chPref val="3"/>
        </dgm:presLayoutVars>
      </dgm:prSet>
      <dgm:spPr/>
    </dgm:pt>
    <dgm:pt modelId="{6B8678C4-A165-427D-87C6-48B119F227BA}" type="pres">
      <dgm:prSet presAssocID="{DA8533AE-C5D3-4A7A-B293-02EF7CC2224B}" presName="rootConnector" presStyleLbl="node3" presStyleIdx="13" presStyleCnt="14"/>
      <dgm:spPr/>
    </dgm:pt>
    <dgm:pt modelId="{FC8280E9-4328-4B00-8225-F00D85178954}" type="pres">
      <dgm:prSet presAssocID="{DA8533AE-C5D3-4A7A-B293-02EF7CC2224B}" presName="hierChild4" presStyleCnt="0"/>
      <dgm:spPr/>
    </dgm:pt>
    <dgm:pt modelId="{4ABB27D8-2E91-41F6-B1EF-A350C47015F9}" type="pres">
      <dgm:prSet presAssocID="{DA8533AE-C5D3-4A7A-B293-02EF7CC2224B}" presName="hierChild5" presStyleCnt="0"/>
      <dgm:spPr/>
    </dgm:pt>
    <dgm:pt modelId="{6D8288FA-6309-424A-947C-7D7C49DCFAD7}" type="pres">
      <dgm:prSet presAssocID="{B2526388-7692-40F8-8378-8FB6FFF6FDCF}" presName="hierChild5" presStyleCnt="0"/>
      <dgm:spPr/>
    </dgm:pt>
    <dgm:pt modelId="{BC5F41BE-9902-4CA4-B821-3EFB37BF5CCB}" type="pres">
      <dgm:prSet presAssocID="{680585DA-1F81-48AE-B569-D7EA29C72A2A}" presName="Name37" presStyleLbl="parChTrans1D2" presStyleIdx="4" presStyleCnt="5"/>
      <dgm:spPr/>
    </dgm:pt>
    <dgm:pt modelId="{DE271822-D504-4BE8-B9AD-60D19FF8499E}" type="pres">
      <dgm:prSet presAssocID="{F59DB991-CFDD-420A-82DD-45F42391A1F1}" presName="hierRoot2" presStyleCnt="0">
        <dgm:presLayoutVars>
          <dgm:hierBranch val="init"/>
        </dgm:presLayoutVars>
      </dgm:prSet>
      <dgm:spPr/>
    </dgm:pt>
    <dgm:pt modelId="{415860D9-3811-4803-A1DB-903E2AF17066}" type="pres">
      <dgm:prSet presAssocID="{F59DB991-CFDD-420A-82DD-45F42391A1F1}" presName="rootComposite" presStyleCnt="0"/>
      <dgm:spPr/>
    </dgm:pt>
    <dgm:pt modelId="{795ABE66-92CE-48ED-AE7B-42ABFDC99EB7}" type="pres">
      <dgm:prSet presAssocID="{F59DB991-CFDD-420A-82DD-45F42391A1F1}" presName="rootText" presStyleLbl="node2" presStyleIdx="4" presStyleCnt="5">
        <dgm:presLayoutVars>
          <dgm:chPref val="3"/>
        </dgm:presLayoutVars>
      </dgm:prSet>
      <dgm:spPr/>
    </dgm:pt>
    <dgm:pt modelId="{B54EE12F-B8F6-48CB-B421-E7F6DB92A45B}" type="pres">
      <dgm:prSet presAssocID="{F59DB991-CFDD-420A-82DD-45F42391A1F1}" presName="rootConnector" presStyleLbl="node2" presStyleIdx="4" presStyleCnt="5"/>
      <dgm:spPr/>
    </dgm:pt>
    <dgm:pt modelId="{0BC0205B-D7E3-406B-BDB2-E6AFD94ADF7E}" type="pres">
      <dgm:prSet presAssocID="{F59DB991-CFDD-420A-82DD-45F42391A1F1}" presName="hierChild4" presStyleCnt="0"/>
      <dgm:spPr/>
    </dgm:pt>
    <dgm:pt modelId="{CC304469-C8A2-45C6-9DDA-FD69C708C887}" type="pres">
      <dgm:prSet presAssocID="{F59DB991-CFDD-420A-82DD-45F42391A1F1}" presName="hierChild5" presStyleCnt="0"/>
      <dgm:spPr/>
    </dgm:pt>
    <dgm:pt modelId="{F068E04D-54F3-48E9-9442-1C2F88B4A2E5}" type="pres">
      <dgm:prSet presAssocID="{765E9A4B-497E-4944-961C-59342DD62BE9}" presName="hierChild3" presStyleCnt="0"/>
      <dgm:spPr/>
    </dgm:pt>
  </dgm:ptLst>
  <dgm:cxnLst>
    <dgm:cxn modelId="{EEDA1B03-D2AD-4655-A72D-3557BCF03B34}" srcId="{368B2245-9F02-4F56-864D-0C790F8C113E}" destId="{0D75CF13-25E1-4DB7-BA82-81F69D6FF40E}" srcOrd="2" destOrd="0" parTransId="{B493640A-D940-4BA6-8BA8-422161237228}" sibTransId="{42DB7C5E-65C9-47DD-A533-E43C3AF271D5}"/>
    <dgm:cxn modelId="{5FC34104-6FE5-2B43-A492-7772F33CBFE7}" type="presOf" srcId="{ADBBAA64-AEC3-4B28-B995-FE8DF5D01F92}" destId="{143CC114-C240-46FE-BE59-29C29D717CC0}" srcOrd="0" destOrd="0" presId="urn:microsoft.com/office/officeart/2005/8/layout/orgChart1"/>
    <dgm:cxn modelId="{DC73A405-296C-5A42-8BAC-58024B631E22}" type="presOf" srcId="{280C4E73-121B-4BE3-91C0-6336B00D46B6}" destId="{6E3ABB1C-6B96-47BE-9F80-9F9F7032D23B}" srcOrd="0" destOrd="0" presId="urn:microsoft.com/office/officeart/2005/8/layout/orgChart1"/>
    <dgm:cxn modelId="{03236506-A3AF-B94A-9BE9-DDD7C464CB33}" type="presOf" srcId="{280C4E73-121B-4BE3-91C0-6336B00D46B6}" destId="{4B63DD33-CD5C-4CDB-ADD2-A2DAB13D595A}" srcOrd="1" destOrd="0" presId="urn:microsoft.com/office/officeart/2005/8/layout/orgChart1"/>
    <dgm:cxn modelId="{F8A10407-3EEB-DF48-B0FB-531CF6ABD367}" type="presOf" srcId="{765E9A4B-497E-4944-961C-59342DD62BE9}" destId="{FA21DFED-FEDC-4294-8FDD-F1F893F30C53}" srcOrd="1" destOrd="0" presId="urn:microsoft.com/office/officeart/2005/8/layout/orgChart1"/>
    <dgm:cxn modelId="{9806030F-6ED2-41A9-8E3D-CB6D5A7AA1B6}" srcId="{368B2245-9F02-4F56-864D-0C790F8C113E}" destId="{3CDCC38C-B758-41B9-A808-8C253BCEE7B6}" srcOrd="0" destOrd="0" parTransId="{781637BB-1536-4C22-AAB4-B4735C32D77C}" sibTransId="{0FF2F74F-1ECE-453F-978F-7A573FDB72B6}"/>
    <dgm:cxn modelId="{26310F0F-B458-4EBF-9834-5342DB51CC6D}" srcId="{A7660D7A-5648-46CC-9AF8-40F370F06D13}" destId="{280C4E73-121B-4BE3-91C0-6336B00D46B6}" srcOrd="0" destOrd="0" parTransId="{4B9AA8A3-9396-46F0-B1AE-9701D7656A9F}" sibTransId="{22AA7297-CB51-4C93-B4C7-BE274547B457}"/>
    <dgm:cxn modelId="{2383C20F-BDEC-C24C-9A39-8E5B59C23E73}" type="presOf" srcId="{72ECF0EC-E4E9-42D4-9E38-66049BF307D5}" destId="{7808438A-26BB-4C80-B96B-F26D0CB3D581}" srcOrd="0" destOrd="0" presId="urn:microsoft.com/office/officeart/2005/8/layout/orgChart1"/>
    <dgm:cxn modelId="{38F2EE16-818A-AE4E-B39B-DA5BA24DD430}" type="presOf" srcId="{A7B112E4-5323-4FAC-B822-90AD9153E809}" destId="{9B86BD05-73B7-4780-B1C8-48E2DF0A87E1}" srcOrd="0" destOrd="0" presId="urn:microsoft.com/office/officeart/2005/8/layout/orgChart1"/>
    <dgm:cxn modelId="{6A0A721F-6360-0949-9986-6D162A7CA328}" type="presOf" srcId="{40C8D7DD-1D60-4919-8B9C-F4CC1D636BE5}" destId="{D9998BE9-9723-48A9-A3E8-F4D6750DFE64}" srcOrd="1" destOrd="0" presId="urn:microsoft.com/office/officeart/2005/8/layout/orgChart1"/>
    <dgm:cxn modelId="{B520E21F-B9CD-49BF-9B79-DF4EB7796104}" srcId="{280C4E73-121B-4BE3-91C0-6336B00D46B6}" destId="{CDCD6620-9AA3-480C-8447-83E03DACD25F}" srcOrd="0" destOrd="0" parTransId="{E35242FA-3BDD-46F3-8DA9-CE2F38BAA4B1}" sibTransId="{D0757217-85CF-41D4-A47B-D28901A9C83C}"/>
    <dgm:cxn modelId="{D543CB20-876D-4678-991A-0EA1F60B4A0F}" srcId="{765E9A4B-497E-4944-961C-59342DD62BE9}" destId="{B2526388-7692-40F8-8378-8FB6FFF6FDCF}" srcOrd="3" destOrd="0" parTransId="{A7B112E4-5323-4FAC-B822-90AD9153E809}" sibTransId="{12CF6ABC-27AE-4565-BC36-8A850A1D3A38}"/>
    <dgm:cxn modelId="{AB9AD920-089D-644E-ACB6-63707F05698D}" type="presOf" srcId="{B2526388-7692-40F8-8378-8FB6FFF6FDCF}" destId="{B38FAEFB-44BE-47F1-A24C-AB383BA062DC}" srcOrd="0" destOrd="0" presId="urn:microsoft.com/office/officeart/2005/8/layout/orgChart1"/>
    <dgm:cxn modelId="{CD18AF28-21CA-FB4A-99A1-89336A5CFC6A}" type="presOf" srcId="{EB713E39-6CED-4DCE-9311-96D80E3A63AF}" destId="{9CCE5BC0-B277-4952-B761-EDCD7C6B61CD}" srcOrd="0" destOrd="0" presId="urn:microsoft.com/office/officeart/2005/8/layout/orgChart1"/>
    <dgm:cxn modelId="{91AEF728-A9B3-3F40-BFA7-AC3BA540DB02}" type="presOf" srcId="{765E9A4B-497E-4944-961C-59342DD62BE9}" destId="{13A05224-204E-459A-B468-78433057905E}" srcOrd="0" destOrd="0" presId="urn:microsoft.com/office/officeart/2005/8/layout/orgChart1"/>
    <dgm:cxn modelId="{87AEA82C-184E-7F4F-80C0-6A111C833C76}" type="presOf" srcId="{0F4E477C-35BF-4739-876B-28F83E8EB3F9}" destId="{92E241FD-2E87-495D-AC40-F351ABFEC8B1}" srcOrd="1" destOrd="0" presId="urn:microsoft.com/office/officeart/2005/8/layout/orgChart1"/>
    <dgm:cxn modelId="{7960042D-C79E-254B-A606-877693427805}" type="presOf" srcId="{F4FD9810-4CB3-4996-B7E8-9FE4AE1C01D9}" destId="{0ABF4050-4221-4CF3-968E-F4357A608D32}" srcOrd="1" destOrd="0" presId="urn:microsoft.com/office/officeart/2005/8/layout/orgChart1"/>
    <dgm:cxn modelId="{7CFFEF2D-D7D1-7848-B500-C48DE65656CE}" type="presOf" srcId="{DCD80BF1-8711-4D4E-ADEB-6AAF3E46A86A}" destId="{A66C20F7-4BA8-4960-86E6-970EA9DA4DEC}" srcOrd="0" destOrd="0" presId="urn:microsoft.com/office/officeart/2005/8/layout/orgChart1"/>
    <dgm:cxn modelId="{1D27F02E-A246-3540-B3D5-1C0AFAD3BA8B}" type="presOf" srcId="{368B2245-9F02-4F56-864D-0C790F8C113E}" destId="{CAE9DFBA-CA98-4094-96C8-AE159A42BB11}" srcOrd="1" destOrd="0" presId="urn:microsoft.com/office/officeart/2005/8/layout/orgChart1"/>
    <dgm:cxn modelId="{636E8D31-F2AD-7F44-8B60-EACD32701C7E}" type="presOf" srcId="{9AFE591A-97D9-41AF-A95D-A6263C268290}" destId="{E263ECCA-FFE1-4BE5-9541-254C530F469E}" srcOrd="1" destOrd="0" presId="urn:microsoft.com/office/officeart/2005/8/layout/orgChart1"/>
    <dgm:cxn modelId="{0EE8A232-2C76-4349-9B30-4754D297A835}" srcId="{368B2245-9F02-4F56-864D-0C790F8C113E}" destId="{40C8D7DD-1D60-4919-8B9C-F4CC1D636BE5}" srcOrd="5" destOrd="0" parTransId="{BA61F424-6B83-478E-BBE5-C607638A7668}" sibTransId="{ED3DB00B-66FE-4D23-B1D2-87CE59075FB9}"/>
    <dgm:cxn modelId="{E464CD36-B510-854F-9C45-F95C2BF9C8EE}" type="presOf" srcId="{4B9AA8A3-9396-46F0-B1AE-9701D7656A9F}" destId="{5DA23109-B1BB-4CDF-87AA-70E62AD16608}" srcOrd="0" destOrd="0" presId="urn:microsoft.com/office/officeart/2005/8/layout/orgChart1"/>
    <dgm:cxn modelId="{5766943F-19E5-1744-8A1F-73F455AC16B1}" type="presOf" srcId="{368B2245-9F02-4F56-864D-0C790F8C113E}" destId="{79F062E9-66A5-4369-B6DF-44FB7D15F5C1}" srcOrd="0" destOrd="0" presId="urn:microsoft.com/office/officeart/2005/8/layout/orgChart1"/>
    <dgm:cxn modelId="{5636C75F-2252-434A-8E08-4D0E21F87A6C}" type="presOf" srcId="{DB12F1AF-0569-4B8C-89AD-AF004FB26A11}" destId="{B886E957-02DA-49CF-9086-9E6C80BD1BB2}" srcOrd="0" destOrd="0" presId="urn:microsoft.com/office/officeart/2005/8/layout/orgChart1"/>
    <dgm:cxn modelId="{5E38AC41-497F-A04B-9AFA-7B64A225C074}" type="presOf" srcId="{E3C1B976-8E16-4E5D-B161-C9B38E6D0228}" destId="{31E99D91-B5AE-4C2E-A45A-3D4DA35D70B2}" srcOrd="1" destOrd="0" presId="urn:microsoft.com/office/officeart/2005/8/layout/orgChart1"/>
    <dgm:cxn modelId="{3916DF42-FEC3-E24C-B01D-6B12B17DFCD2}" type="presOf" srcId="{0D75CF13-25E1-4DB7-BA82-81F69D6FF40E}" destId="{C5B0718C-DBE4-4077-8E60-2A06DB8FE435}" srcOrd="0" destOrd="0" presId="urn:microsoft.com/office/officeart/2005/8/layout/orgChart1"/>
    <dgm:cxn modelId="{3873AE44-A26F-A147-AEEC-CA0044BEABA2}" type="presOf" srcId="{3CDCC38C-B758-41B9-A808-8C253BCEE7B6}" destId="{A71A1E90-E851-4C6E-8E1C-52459853411A}" srcOrd="1" destOrd="0" presId="urn:microsoft.com/office/officeart/2005/8/layout/orgChart1"/>
    <dgm:cxn modelId="{678D0945-189B-423E-8106-6B666C0791F4}" srcId="{765E9A4B-497E-4944-961C-59342DD62BE9}" destId="{A7660D7A-5648-46CC-9AF8-40F370F06D13}" srcOrd="1" destOrd="0" parTransId="{B3CC0971-C280-40FC-900D-63E22AE018F1}" sibTransId="{E6958355-22A3-4CB0-B9B2-2291EE4624EF}"/>
    <dgm:cxn modelId="{6DE4AA65-6D1F-2C48-8D93-9EAD0BF45781}" type="presOf" srcId="{86955FE6-5334-4DD1-8100-265258BDE08C}" destId="{1799C9DA-0A0D-4A0C-AC7B-7AADD6440DDD}" srcOrd="0" destOrd="0" presId="urn:microsoft.com/office/officeart/2005/8/layout/orgChart1"/>
    <dgm:cxn modelId="{E9764146-F184-D943-B983-CAE892EDCF2F}" type="presOf" srcId="{9AFE591A-97D9-41AF-A95D-A6263C268290}" destId="{F6612380-BCA2-47FA-B3C6-FE4FEE086BCD}" srcOrd="0" destOrd="0" presId="urn:microsoft.com/office/officeart/2005/8/layout/orgChart1"/>
    <dgm:cxn modelId="{02225B48-50FA-4F88-882D-EE8AF480FBA3}" srcId="{765E9A4B-497E-4944-961C-59342DD62BE9}" destId="{9AFE591A-97D9-41AF-A95D-A6263C268290}" srcOrd="2" destOrd="0" parTransId="{63B970C8-2A1C-4D28-8818-84C729C29769}" sibTransId="{59AC02A1-E5A0-4996-A2EE-CF1809D11C7B}"/>
    <dgm:cxn modelId="{F6443A4B-3A8B-ED48-8FCE-6E982B59F79D}" type="presOf" srcId="{72ECF0EC-E4E9-42D4-9E38-66049BF307D5}" destId="{889F2901-A273-4041-AD14-66B8F3BC40A2}" srcOrd="1" destOrd="0" presId="urn:microsoft.com/office/officeart/2005/8/layout/orgChart1"/>
    <dgm:cxn modelId="{DB52424B-8F8D-0043-BB58-0155FDF42D8A}" type="presOf" srcId="{F59DB991-CFDD-420A-82DD-45F42391A1F1}" destId="{795ABE66-92CE-48ED-AE7B-42ABFDC99EB7}" srcOrd="0" destOrd="0" presId="urn:microsoft.com/office/officeart/2005/8/layout/orgChart1"/>
    <dgm:cxn modelId="{3AF1D56B-8FE0-E74D-B960-22CB437A9ACF}" type="presOf" srcId="{5A7F409C-16AA-4386-BFD5-43373BF66D16}" destId="{EF612189-4E18-4807-99A8-64187F01CE9C}" srcOrd="1" destOrd="0" presId="urn:microsoft.com/office/officeart/2005/8/layout/orgChart1"/>
    <dgm:cxn modelId="{565B514D-B233-BC4B-B82F-AB2CEC04FEBD}" type="presOf" srcId="{B2526388-7692-40F8-8378-8FB6FFF6FDCF}" destId="{CDC0096D-BED4-4534-8434-4B16C696C9F5}" srcOrd="1" destOrd="0" presId="urn:microsoft.com/office/officeart/2005/8/layout/orgChart1"/>
    <dgm:cxn modelId="{55CE8E50-5FC7-4DC1-80C8-69F4C3E96AB8}" srcId="{280C4E73-121B-4BE3-91C0-6336B00D46B6}" destId="{5A7F409C-16AA-4386-BFD5-43373BF66D16}" srcOrd="2" destOrd="0" parTransId="{CF59E444-64A1-4516-B9CE-33811B18B512}" sibTransId="{49EA0AFD-4AB2-410D-A661-27744A2469D0}"/>
    <dgm:cxn modelId="{6B9A9E71-EAC7-E546-A872-022CB73FD496}" type="presOf" srcId="{2108F3AC-7DBB-4E23-8868-1C36513CBBF5}" destId="{8205ED8F-5C0A-4B35-A75E-1650D0189566}" srcOrd="1" destOrd="0" presId="urn:microsoft.com/office/officeart/2005/8/layout/orgChart1"/>
    <dgm:cxn modelId="{FE047655-D91A-EA49-87F6-FBE5DC317A02}" type="presOf" srcId="{B493640A-D940-4BA6-8BA8-422161237228}" destId="{6E9A50F8-1CE2-409F-829D-8895CA5CCFA5}" srcOrd="0" destOrd="0" presId="urn:microsoft.com/office/officeart/2005/8/layout/orgChart1"/>
    <dgm:cxn modelId="{F1829259-8DD8-1544-A807-9EC6FA505591}" type="presOf" srcId="{2108F3AC-7DBB-4E23-8868-1C36513CBBF5}" destId="{8F9301EF-2D3F-489D-92A9-F83C65EC162A}" srcOrd="0" destOrd="0" presId="urn:microsoft.com/office/officeart/2005/8/layout/orgChart1"/>
    <dgm:cxn modelId="{F7DA177C-98B5-4AD3-9725-1FA6236EFB42}" srcId="{71C5C0AB-3CF8-4C60-B5E3-B446200B1554}" destId="{765E9A4B-497E-4944-961C-59342DD62BE9}" srcOrd="0" destOrd="0" parTransId="{9BA870A5-AC95-4EAF-9B1F-8D9108FA0129}" sibTransId="{EFEB1CF1-D56D-4C79-8EF4-B5EF70DFFF0B}"/>
    <dgm:cxn modelId="{0FD2267C-F3D3-EA47-958D-1D6040C512E4}" type="presOf" srcId="{5A7F409C-16AA-4386-BFD5-43373BF66D16}" destId="{CA2B5495-A2C0-4463-8CE4-679C6B82F05A}" srcOrd="0" destOrd="0" presId="urn:microsoft.com/office/officeart/2005/8/layout/orgChart1"/>
    <dgm:cxn modelId="{7F85AE7C-9202-4EFE-9E9E-9F8B8207907A}" srcId="{B2526388-7692-40F8-8378-8FB6FFF6FDCF}" destId="{2108F3AC-7DBB-4E23-8868-1C36513CBBF5}" srcOrd="0" destOrd="0" parTransId="{EBEB3F34-AF57-40A4-B68F-9218C3BB39D8}" sibTransId="{C19F5D07-675B-4FB0-AFFA-2826388CE514}"/>
    <dgm:cxn modelId="{062A947E-E795-B348-99A0-146CCFD19F29}" type="presOf" srcId="{CDCD6620-9AA3-480C-8447-83E03DACD25F}" destId="{CC57468F-466E-448D-A7EB-0F8548F9D1EF}" srcOrd="0" destOrd="0" presId="urn:microsoft.com/office/officeart/2005/8/layout/orgChart1"/>
    <dgm:cxn modelId="{65C48380-C83D-9744-A705-E77A4E266731}" type="presOf" srcId="{4445DA24-2038-46C9-AB88-1338C4797F51}" destId="{ABE651C4-C466-474A-9AAB-2371AF8AC3A7}" srcOrd="0" destOrd="0" presId="urn:microsoft.com/office/officeart/2005/8/layout/orgChart1"/>
    <dgm:cxn modelId="{BAB96081-5DE2-794D-8563-053604EB4B14}" type="presOf" srcId="{6863C637-B505-46C2-882A-165F348B3E88}" destId="{5415EF3D-79C0-45C9-BC04-07686FA961F3}" srcOrd="1" destOrd="0" presId="urn:microsoft.com/office/officeart/2005/8/layout/orgChart1"/>
    <dgm:cxn modelId="{99E2FB82-5C8B-2C42-87DE-5AD0E83788F8}" type="presOf" srcId="{371306E3-2810-46A4-9FCB-CF9B4E960FA0}" destId="{6DD54D29-3287-45BA-BEEE-78046D3D1261}" srcOrd="0" destOrd="0" presId="urn:microsoft.com/office/officeart/2005/8/layout/orgChart1"/>
    <dgm:cxn modelId="{39C3AF83-7420-7643-9179-42796D3EB4A1}" type="presOf" srcId="{ADBBAA64-AEC3-4B28-B995-FE8DF5D01F92}" destId="{89479B1E-9515-46E1-9B85-BC38DC79D3C9}" srcOrd="1" destOrd="0" presId="urn:microsoft.com/office/officeart/2005/8/layout/orgChart1"/>
    <dgm:cxn modelId="{6A6BCF89-C2D2-DC43-8BE9-326E97416CA4}" type="presOf" srcId="{CDCD6620-9AA3-480C-8447-83E03DACD25F}" destId="{229D1B32-949F-42F5-A01A-346E6E798B3D}" srcOrd="1" destOrd="0" presId="urn:microsoft.com/office/officeart/2005/8/layout/orgChart1"/>
    <dgm:cxn modelId="{2E851F8A-2618-5F49-A50E-2457BCC59259}" type="presOf" srcId="{C1D3F46C-A32D-4AD1-8CFA-F02110CE227D}" destId="{706698D5-EBBB-4F0F-A701-5E9AA0F8553B}" srcOrd="0" destOrd="0" presId="urn:microsoft.com/office/officeart/2005/8/layout/orgChart1"/>
    <dgm:cxn modelId="{28B9628B-C105-9A43-9F61-95C58C972893}" type="presOf" srcId="{A7660D7A-5648-46CC-9AF8-40F370F06D13}" destId="{B789759A-7208-4523-8BE8-0C28C2003F93}" srcOrd="0" destOrd="0" presId="urn:microsoft.com/office/officeart/2005/8/layout/orgChart1"/>
    <dgm:cxn modelId="{EE0CD08F-2CEB-486D-9E4A-BFB5DB62350D}" srcId="{B2526388-7692-40F8-8378-8FB6FFF6FDCF}" destId="{DA8533AE-C5D3-4A7A-B293-02EF7CC2224B}" srcOrd="3" destOrd="0" parTransId="{E270B4EE-6A79-4543-8A97-A6EAC79E0963}" sibTransId="{C1B75485-69A7-40C8-8B5E-7F1289461920}"/>
    <dgm:cxn modelId="{11473995-F165-488E-8928-ACA5192C3E56}" srcId="{368B2245-9F02-4F56-864D-0C790F8C113E}" destId="{ADBBAA64-AEC3-4B28-B995-FE8DF5D01F92}" srcOrd="1" destOrd="0" parTransId="{409B7C48-ED88-440A-BF67-0EED51B09710}" sibTransId="{33457512-C8A5-4768-879D-EF5273061C7D}"/>
    <dgm:cxn modelId="{E5DC5D9E-94A2-BC4E-9F14-62A9F3D830A8}" type="presOf" srcId="{E270B4EE-6A79-4543-8A97-A6EAC79E0963}" destId="{DC851526-D4C8-46B3-B623-6B38D324EB7E}" srcOrd="0" destOrd="0" presId="urn:microsoft.com/office/officeart/2005/8/layout/orgChart1"/>
    <dgm:cxn modelId="{A1BA969E-62B5-A740-A13D-92725EF10D1D}" type="presOf" srcId="{371306E3-2810-46A4-9FCB-CF9B4E960FA0}" destId="{CEAE032D-628F-4ED1-BF41-BB3F66BEBC42}" srcOrd="1" destOrd="0" presId="urn:microsoft.com/office/officeart/2005/8/layout/orgChart1"/>
    <dgm:cxn modelId="{73B0D3A1-DAD5-431A-96BE-628DAA78781D}" srcId="{9AFE591A-97D9-41AF-A95D-A6263C268290}" destId="{0F4E477C-35BF-4739-876B-28F83E8EB3F9}" srcOrd="2" destOrd="0" parTransId="{FB706DE6-B2DE-47D8-8E85-10D57334B62A}" sibTransId="{2F1115C7-05DB-48C9-AE52-85EBEB466BB2}"/>
    <dgm:cxn modelId="{4F4C2EA6-05DD-164A-929C-5E7FE756F408}" type="presOf" srcId="{3CDCC38C-B758-41B9-A808-8C253BCEE7B6}" destId="{F69F6146-3277-4E4E-93D8-5847A23EFBF3}" srcOrd="0" destOrd="0" presId="urn:microsoft.com/office/officeart/2005/8/layout/orgChart1"/>
    <dgm:cxn modelId="{EC844AA9-AC15-7D41-A9E2-C9AE06BEC19D}" type="presOf" srcId="{7210BDCB-6DFE-4D26-A13E-ABF98937937F}" destId="{E78D30DE-3CEE-473E-AC78-CBD4DA6E855D}" srcOrd="0" destOrd="0" presId="urn:microsoft.com/office/officeart/2005/8/layout/orgChart1"/>
    <dgm:cxn modelId="{4FE496AD-42E8-4098-99AF-20345FC6B80E}" srcId="{B2526388-7692-40F8-8378-8FB6FFF6FDCF}" destId="{371306E3-2810-46A4-9FCB-CF9B4E960FA0}" srcOrd="2" destOrd="0" parTransId="{562288A9-9D03-4C9F-AA4D-C96D0A99229C}" sibTransId="{8B502DC4-9CC0-4DB9-A10E-30A36B55A9ED}"/>
    <dgm:cxn modelId="{DD7BE6AD-2AF0-0048-989E-D389AF8496F1}" type="presOf" srcId="{A7660D7A-5648-46CC-9AF8-40F370F06D13}" destId="{0749C2C9-6384-40CE-A5A6-A511F852BC1A}" srcOrd="1" destOrd="0" presId="urn:microsoft.com/office/officeart/2005/8/layout/orgChart1"/>
    <dgm:cxn modelId="{704021B0-20BF-BC4D-8707-A8226C402870}" type="presOf" srcId="{40C8D7DD-1D60-4919-8B9C-F4CC1D636BE5}" destId="{C1440C86-886B-4A97-8D12-C742C2E74FB0}" srcOrd="0" destOrd="0" presId="urn:microsoft.com/office/officeart/2005/8/layout/orgChart1"/>
    <dgm:cxn modelId="{BD65BAB1-7A20-DF44-BAC3-9A7A42A25D75}" type="presOf" srcId="{E35242FA-3BDD-46F3-8DA9-CE2F38BAA4B1}" destId="{94FAB20A-E5D6-4E4C-BFC9-16585F4E9EAC}" srcOrd="0" destOrd="0" presId="urn:microsoft.com/office/officeart/2005/8/layout/orgChart1"/>
    <dgm:cxn modelId="{759B21B2-58D1-EA43-8C81-555E444C5FA9}" type="presOf" srcId="{409B7C48-ED88-440A-BF67-0EED51B09710}" destId="{261570AC-A540-4D89-B334-1EABF2238677}" srcOrd="0" destOrd="0" presId="urn:microsoft.com/office/officeart/2005/8/layout/orgChart1"/>
    <dgm:cxn modelId="{B2C130B2-F8D9-BB4D-9C93-6F00ACCCFB9E}" type="presOf" srcId="{B3CC0971-C280-40FC-900D-63E22AE018F1}" destId="{9EC8DEFA-0FEB-4482-81AD-8AE86819FD25}" srcOrd="0" destOrd="0" presId="urn:microsoft.com/office/officeart/2005/8/layout/orgChart1"/>
    <dgm:cxn modelId="{69F57DB2-166F-E34D-A24E-8A9CB8A868D7}" type="presOf" srcId="{680585DA-1F81-48AE-B569-D7EA29C72A2A}" destId="{BC5F41BE-9902-4CA4-B821-3EFB37BF5CCB}" srcOrd="0" destOrd="0" presId="urn:microsoft.com/office/officeart/2005/8/layout/orgChart1"/>
    <dgm:cxn modelId="{2B9469B3-F773-4E0E-B6AE-E31D893E265E}" srcId="{B2526388-7692-40F8-8378-8FB6FFF6FDCF}" destId="{86955FE6-5334-4DD1-8100-265258BDE08C}" srcOrd="1" destOrd="0" parTransId="{F6D991B3-38DA-47EA-B433-F72E363402BD}" sibTransId="{FFF9904F-4877-448C-B57C-82F251022606}"/>
    <dgm:cxn modelId="{FF82A1B5-71E1-49FB-B136-06CFC72304C0}" srcId="{765E9A4B-497E-4944-961C-59342DD62BE9}" destId="{F59DB991-CFDD-420A-82DD-45F42391A1F1}" srcOrd="4" destOrd="0" parTransId="{680585DA-1F81-48AE-B569-D7EA29C72A2A}" sibTransId="{537D6F1A-398F-4936-AC87-31DF38B1D3CA}"/>
    <dgm:cxn modelId="{B26B60B6-00C4-054B-B555-2B789B2DF25F}" type="presOf" srcId="{86955FE6-5334-4DD1-8100-265258BDE08C}" destId="{601F255E-0049-4A74-9B16-371BAA4844B8}" srcOrd="1" destOrd="0" presId="urn:microsoft.com/office/officeart/2005/8/layout/orgChart1"/>
    <dgm:cxn modelId="{9319D4B7-6844-F74C-B4CB-13A75623FCC1}" type="presOf" srcId="{6863C637-B505-46C2-882A-165F348B3E88}" destId="{588283A9-3F42-4F63-87A1-D1826263976B}" srcOrd="0" destOrd="0" presId="urn:microsoft.com/office/officeart/2005/8/layout/orgChart1"/>
    <dgm:cxn modelId="{05056BB9-AE12-4541-8E4E-28997A23E06C}" type="presOf" srcId="{0D75CF13-25E1-4DB7-BA82-81F69D6FF40E}" destId="{81628585-E9CA-4719-8B7E-D8FC979F0923}" srcOrd="1" destOrd="0" presId="urn:microsoft.com/office/officeart/2005/8/layout/orgChart1"/>
    <dgm:cxn modelId="{0369F1B9-3DF1-0447-A667-292BC26972A0}" type="presOf" srcId="{F59DB991-CFDD-420A-82DD-45F42391A1F1}" destId="{B54EE12F-B8F6-48CB-B421-E7F6DB92A45B}" srcOrd="1" destOrd="0" presId="urn:microsoft.com/office/officeart/2005/8/layout/orgChart1"/>
    <dgm:cxn modelId="{680D20C0-37A5-4701-B3A2-57EE76944DD7}" srcId="{280C4E73-121B-4BE3-91C0-6336B00D46B6}" destId="{72ECF0EC-E4E9-42D4-9E38-66049BF307D5}" srcOrd="1" destOrd="0" parTransId="{EB713E39-6CED-4DCE-9311-96D80E3A63AF}" sibTransId="{6FB15141-2DD8-4D60-B558-2D99D8522D7B}"/>
    <dgm:cxn modelId="{0C2DA9C3-23E4-4291-8989-7B1D19FDAE18}" srcId="{368B2245-9F02-4F56-864D-0C790F8C113E}" destId="{DCD80BF1-8711-4D4E-ADEB-6AAF3E46A86A}" srcOrd="3" destOrd="0" parTransId="{7210BDCB-6DFE-4D26-A13E-ABF98937937F}" sibTransId="{F8BF3504-EE4E-4CF4-8758-FDA470208B89}"/>
    <dgm:cxn modelId="{DAD64ACB-2BB8-544A-8163-B9B699182C9A}" type="presOf" srcId="{CF59E444-64A1-4516-B9CE-33811B18B512}" destId="{DE8BCBFB-A183-45B1-8F49-91822E6DF54C}" srcOrd="0" destOrd="0" presId="urn:microsoft.com/office/officeart/2005/8/layout/orgChart1"/>
    <dgm:cxn modelId="{B18384D3-12F4-4C4E-A69B-438BEE9D9C20}" type="presOf" srcId="{BA61F424-6B83-478E-BBE5-C607638A7668}" destId="{152BA343-E32C-4F31-B1FF-0E3932F1EE70}" srcOrd="0" destOrd="0" presId="urn:microsoft.com/office/officeart/2005/8/layout/orgChart1"/>
    <dgm:cxn modelId="{F9EFB3D5-25D6-984E-9B1F-109481988A89}" type="presOf" srcId="{71C5C0AB-3CF8-4C60-B5E3-B446200B1554}" destId="{2AA12C83-6A72-44F6-8020-0F22194FFC30}" srcOrd="0" destOrd="0" presId="urn:microsoft.com/office/officeart/2005/8/layout/orgChart1"/>
    <dgm:cxn modelId="{14D72CDA-BA9C-6844-9F83-CA74BE2CF74B}" type="presOf" srcId="{0F4E477C-35BF-4739-876B-28F83E8EB3F9}" destId="{7F048D60-7DEC-4460-86EC-C7C2B4CB1B69}" srcOrd="0" destOrd="0" presId="urn:microsoft.com/office/officeart/2005/8/layout/orgChart1"/>
    <dgm:cxn modelId="{3140A5DD-D5B6-C849-86FC-243F181A46D3}" type="presOf" srcId="{FB706DE6-B2DE-47D8-8E85-10D57334B62A}" destId="{8A8674D3-8846-4549-9A5B-0CC09294A9E4}" srcOrd="0" destOrd="0" presId="urn:microsoft.com/office/officeart/2005/8/layout/orgChart1"/>
    <dgm:cxn modelId="{2FA607E0-C7DA-BD4D-B67C-873A3CC779AF}" type="presOf" srcId="{DCD80BF1-8711-4D4E-ADEB-6AAF3E46A86A}" destId="{D431689C-BD5A-478E-9A98-6038DAE0E559}" srcOrd="1" destOrd="0" presId="urn:microsoft.com/office/officeart/2005/8/layout/orgChart1"/>
    <dgm:cxn modelId="{3715F2E0-2439-4D8C-8563-5DE3EDE1544E}" srcId="{9AFE591A-97D9-41AF-A95D-A6263C268290}" destId="{6863C637-B505-46C2-882A-165F348B3E88}" srcOrd="1" destOrd="0" parTransId="{C1D3F46C-A32D-4AD1-8CFA-F02110CE227D}" sibTransId="{F7BF00B4-39A1-4D0F-9636-BA2C6C2AD422}"/>
    <dgm:cxn modelId="{CE3FCAE1-90A1-654C-9F99-B59E20D65933}" type="presOf" srcId="{EBEB3F34-AF57-40A4-B68F-9218C3BB39D8}" destId="{1B7C7524-3404-4AAB-BC77-FB7C3BA3DAAE}" srcOrd="0" destOrd="0" presId="urn:microsoft.com/office/officeart/2005/8/layout/orgChart1"/>
    <dgm:cxn modelId="{3F8CC7E4-9CAD-2341-80F1-432C5615D8DA}" type="presOf" srcId="{E3C1B976-8E16-4E5D-B161-C9B38E6D0228}" destId="{06840691-1C98-47FE-A576-0C7AA1837CF4}" srcOrd="0" destOrd="0" presId="urn:microsoft.com/office/officeart/2005/8/layout/orgChart1"/>
    <dgm:cxn modelId="{74C14EE8-29D6-BC4F-B4E8-60144D357D2B}" type="presOf" srcId="{781637BB-1536-4C22-AAB4-B4735C32D77C}" destId="{C44695D4-36A0-4DF4-84E5-E5D0CE11B675}" srcOrd="0" destOrd="0" presId="urn:microsoft.com/office/officeart/2005/8/layout/orgChart1"/>
    <dgm:cxn modelId="{352A0CE9-C145-3643-B732-EDFD30186652}" type="presOf" srcId="{DA8533AE-C5D3-4A7A-B293-02EF7CC2224B}" destId="{6D7A83AB-7CE7-4615-AE6A-379A1CF971D7}" srcOrd="0" destOrd="0" presId="urn:microsoft.com/office/officeart/2005/8/layout/orgChart1"/>
    <dgm:cxn modelId="{3EC8C6E9-67BE-4847-A73B-7DD773241A60}" type="presOf" srcId="{63B970C8-2A1C-4D28-8818-84C729C29769}" destId="{4E17F0F2-FF85-400B-BD15-FBF8C4653D9C}" srcOrd="0" destOrd="0" presId="urn:microsoft.com/office/officeart/2005/8/layout/orgChart1"/>
    <dgm:cxn modelId="{6AF1E1EE-C6BF-4DC3-85DD-3ADF3B9081F9}" srcId="{9AFE591A-97D9-41AF-A95D-A6263C268290}" destId="{E3C1B976-8E16-4E5D-B161-C9B38E6D0228}" srcOrd="0" destOrd="0" parTransId="{10A7BDFB-32CE-4372-BDCF-7660845D6353}" sibTransId="{5185268F-8F1F-4E12-BB48-D13C0BFDADE3}"/>
    <dgm:cxn modelId="{613052F3-1EC6-BE4C-864A-D17416226880}" type="presOf" srcId="{F6D991B3-38DA-47EA-B433-F72E363402BD}" destId="{8D1ED0BB-CA6C-4AAF-B4D1-AC0A9BBB1D6D}" srcOrd="0" destOrd="0" presId="urn:microsoft.com/office/officeart/2005/8/layout/orgChart1"/>
    <dgm:cxn modelId="{0B2FC0F3-AB59-9645-A724-3BADEA780E77}" type="presOf" srcId="{F4FD9810-4CB3-4996-B7E8-9FE4AE1C01D9}" destId="{1B6F8340-F110-47D1-B20B-F675E737AA56}" srcOrd="0" destOrd="0" presId="urn:microsoft.com/office/officeart/2005/8/layout/orgChart1"/>
    <dgm:cxn modelId="{789967F5-6657-604C-B316-31B5B17988C8}" type="presOf" srcId="{DA8533AE-C5D3-4A7A-B293-02EF7CC2224B}" destId="{6B8678C4-A165-427D-87C6-48B119F227BA}" srcOrd="1" destOrd="0" presId="urn:microsoft.com/office/officeart/2005/8/layout/orgChart1"/>
    <dgm:cxn modelId="{F39CD0F5-4754-A84C-8A57-3A051DB3FC78}" type="presOf" srcId="{10A7BDFB-32CE-4372-BDCF-7660845D6353}" destId="{8CDFAA3D-C16D-490E-BA4B-8B23C9B6FFE4}" srcOrd="0" destOrd="0" presId="urn:microsoft.com/office/officeart/2005/8/layout/orgChart1"/>
    <dgm:cxn modelId="{D874C6F6-FAE8-4200-A82D-50EF82D47563}" srcId="{368B2245-9F02-4F56-864D-0C790F8C113E}" destId="{F4FD9810-4CB3-4996-B7E8-9FE4AE1C01D9}" srcOrd="4" destOrd="0" parTransId="{DB12F1AF-0569-4B8C-89AD-AF004FB26A11}" sibTransId="{253297C8-0B37-4C69-9818-8BFB9C8B1715}"/>
    <dgm:cxn modelId="{E7B285F9-7390-CF43-8CC9-BCB9B6CA7806}" type="presOf" srcId="{562288A9-9D03-4C9F-AA4D-C96D0A99229C}" destId="{E3653620-3716-4F76-9366-367F341C6990}" srcOrd="0" destOrd="0" presId="urn:microsoft.com/office/officeart/2005/8/layout/orgChart1"/>
    <dgm:cxn modelId="{3D76B5FB-73E5-47DF-8A64-1841977A5526}" srcId="{765E9A4B-497E-4944-961C-59342DD62BE9}" destId="{368B2245-9F02-4F56-864D-0C790F8C113E}" srcOrd="0" destOrd="0" parTransId="{4445DA24-2038-46C9-AB88-1338C4797F51}" sibTransId="{F290D5ED-0274-491D-B59C-332E29A17910}"/>
    <dgm:cxn modelId="{9EAB0B68-6AAB-DD4A-A662-7E2626453DD3}" type="presParOf" srcId="{2AA12C83-6A72-44F6-8020-0F22194FFC30}" destId="{F28E9BE1-7E7F-4642-8C12-DD0D93BAFEE5}" srcOrd="0" destOrd="0" presId="urn:microsoft.com/office/officeart/2005/8/layout/orgChart1"/>
    <dgm:cxn modelId="{33CFB12D-F191-894C-937B-CE74647345C9}" type="presParOf" srcId="{F28E9BE1-7E7F-4642-8C12-DD0D93BAFEE5}" destId="{CDEB3F5F-4E71-497F-9CFA-2746A37A81CC}" srcOrd="0" destOrd="0" presId="urn:microsoft.com/office/officeart/2005/8/layout/orgChart1"/>
    <dgm:cxn modelId="{542FA05E-1DF0-2A4C-B7E5-72D17688AEFB}" type="presParOf" srcId="{CDEB3F5F-4E71-497F-9CFA-2746A37A81CC}" destId="{13A05224-204E-459A-B468-78433057905E}" srcOrd="0" destOrd="0" presId="urn:microsoft.com/office/officeart/2005/8/layout/orgChart1"/>
    <dgm:cxn modelId="{18C34E46-5D3D-ED4E-9C22-584CA3812F62}" type="presParOf" srcId="{CDEB3F5F-4E71-497F-9CFA-2746A37A81CC}" destId="{FA21DFED-FEDC-4294-8FDD-F1F893F30C53}" srcOrd="1" destOrd="0" presId="urn:microsoft.com/office/officeart/2005/8/layout/orgChart1"/>
    <dgm:cxn modelId="{C8D571EA-E213-D746-A12A-242CCB6F171D}" type="presParOf" srcId="{F28E9BE1-7E7F-4642-8C12-DD0D93BAFEE5}" destId="{0F5FA19B-34C0-42FD-A18D-8E47FE89C0CA}" srcOrd="1" destOrd="0" presId="urn:microsoft.com/office/officeart/2005/8/layout/orgChart1"/>
    <dgm:cxn modelId="{DAB455CA-071E-704D-B2B2-0E8A960D0147}" type="presParOf" srcId="{0F5FA19B-34C0-42FD-A18D-8E47FE89C0CA}" destId="{ABE651C4-C466-474A-9AAB-2371AF8AC3A7}" srcOrd="0" destOrd="0" presId="urn:microsoft.com/office/officeart/2005/8/layout/orgChart1"/>
    <dgm:cxn modelId="{9D3CEF32-7F6C-C847-B8E9-C397046BEA36}" type="presParOf" srcId="{0F5FA19B-34C0-42FD-A18D-8E47FE89C0CA}" destId="{4E4C254C-E161-468C-9E9E-7EDA57243377}" srcOrd="1" destOrd="0" presId="urn:microsoft.com/office/officeart/2005/8/layout/orgChart1"/>
    <dgm:cxn modelId="{73813A96-29CB-3342-918A-FC452455C305}" type="presParOf" srcId="{4E4C254C-E161-468C-9E9E-7EDA57243377}" destId="{B9E1E114-A31A-4B09-9287-44351A29AC66}" srcOrd="0" destOrd="0" presId="urn:microsoft.com/office/officeart/2005/8/layout/orgChart1"/>
    <dgm:cxn modelId="{D21CDF34-233D-254B-B4E6-5F035CCC886F}" type="presParOf" srcId="{B9E1E114-A31A-4B09-9287-44351A29AC66}" destId="{79F062E9-66A5-4369-B6DF-44FB7D15F5C1}" srcOrd="0" destOrd="0" presId="urn:microsoft.com/office/officeart/2005/8/layout/orgChart1"/>
    <dgm:cxn modelId="{4431DDCD-D9AE-C54A-8A4A-C312FE65CDB6}" type="presParOf" srcId="{B9E1E114-A31A-4B09-9287-44351A29AC66}" destId="{CAE9DFBA-CA98-4094-96C8-AE159A42BB11}" srcOrd="1" destOrd="0" presId="urn:microsoft.com/office/officeart/2005/8/layout/orgChart1"/>
    <dgm:cxn modelId="{31F50E75-7CC6-A344-87D9-FAD8DF0AA9A0}" type="presParOf" srcId="{4E4C254C-E161-468C-9E9E-7EDA57243377}" destId="{69DFA928-D9C8-49F4-B455-44C5BCD6CB3B}" srcOrd="1" destOrd="0" presId="urn:microsoft.com/office/officeart/2005/8/layout/orgChart1"/>
    <dgm:cxn modelId="{7ED68623-B07B-084E-99E0-5A73031737F3}" type="presParOf" srcId="{69DFA928-D9C8-49F4-B455-44C5BCD6CB3B}" destId="{C44695D4-36A0-4DF4-84E5-E5D0CE11B675}" srcOrd="0" destOrd="0" presId="urn:microsoft.com/office/officeart/2005/8/layout/orgChart1"/>
    <dgm:cxn modelId="{0AEADB68-CC86-D441-8422-CCE0CD28FAE9}" type="presParOf" srcId="{69DFA928-D9C8-49F4-B455-44C5BCD6CB3B}" destId="{43FD71E9-1519-4C7E-B526-8AA8D149BCAE}" srcOrd="1" destOrd="0" presId="urn:microsoft.com/office/officeart/2005/8/layout/orgChart1"/>
    <dgm:cxn modelId="{A6193A3E-F489-8242-BD7A-8F9509457B0B}" type="presParOf" srcId="{43FD71E9-1519-4C7E-B526-8AA8D149BCAE}" destId="{9C20C018-1084-4564-A3F9-19EC38EFB283}" srcOrd="0" destOrd="0" presId="urn:microsoft.com/office/officeart/2005/8/layout/orgChart1"/>
    <dgm:cxn modelId="{26043464-CC16-284B-BD55-5234D1B5540C}" type="presParOf" srcId="{9C20C018-1084-4564-A3F9-19EC38EFB283}" destId="{F69F6146-3277-4E4E-93D8-5847A23EFBF3}" srcOrd="0" destOrd="0" presId="urn:microsoft.com/office/officeart/2005/8/layout/orgChart1"/>
    <dgm:cxn modelId="{47C6C264-B4EF-B24B-8232-5EE805C6F7D1}" type="presParOf" srcId="{9C20C018-1084-4564-A3F9-19EC38EFB283}" destId="{A71A1E90-E851-4C6E-8E1C-52459853411A}" srcOrd="1" destOrd="0" presId="urn:microsoft.com/office/officeart/2005/8/layout/orgChart1"/>
    <dgm:cxn modelId="{196DF27C-8C5B-914D-BA0D-E9D53572CF8F}" type="presParOf" srcId="{43FD71E9-1519-4C7E-B526-8AA8D149BCAE}" destId="{7A406D8D-CC49-4343-87FD-D76E393B2448}" srcOrd="1" destOrd="0" presId="urn:microsoft.com/office/officeart/2005/8/layout/orgChart1"/>
    <dgm:cxn modelId="{C6C8E9E3-C19D-8B4A-88BD-D1E9D6664897}" type="presParOf" srcId="{43FD71E9-1519-4C7E-B526-8AA8D149BCAE}" destId="{521277FC-4167-4D5B-AE5C-0062FCFE4FA1}" srcOrd="2" destOrd="0" presId="urn:microsoft.com/office/officeart/2005/8/layout/orgChart1"/>
    <dgm:cxn modelId="{15AA7001-9806-1342-9414-A1003581C9E1}" type="presParOf" srcId="{69DFA928-D9C8-49F4-B455-44C5BCD6CB3B}" destId="{261570AC-A540-4D89-B334-1EABF2238677}" srcOrd="2" destOrd="0" presId="urn:microsoft.com/office/officeart/2005/8/layout/orgChart1"/>
    <dgm:cxn modelId="{045FE199-B6B5-3E45-9C8A-0D130B9A526F}" type="presParOf" srcId="{69DFA928-D9C8-49F4-B455-44C5BCD6CB3B}" destId="{ECFEAEB5-1ABD-4E7B-AC5E-0B80176D0837}" srcOrd="3" destOrd="0" presId="urn:microsoft.com/office/officeart/2005/8/layout/orgChart1"/>
    <dgm:cxn modelId="{EA50AE0F-9FD6-5946-9909-3F925C26D7FC}" type="presParOf" srcId="{ECFEAEB5-1ABD-4E7B-AC5E-0B80176D0837}" destId="{52B253F5-C972-46F1-A5DD-82DD06A62239}" srcOrd="0" destOrd="0" presId="urn:microsoft.com/office/officeart/2005/8/layout/orgChart1"/>
    <dgm:cxn modelId="{C44819E2-B573-BF46-9D0B-17F2AF3DA71D}" type="presParOf" srcId="{52B253F5-C972-46F1-A5DD-82DD06A62239}" destId="{143CC114-C240-46FE-BE59-29C29D717CC0}" srcOrd="0" destOrd="0" presId="urn:microsoft.com/office/officeart/2005/8/layout/orgChart1"/>
    <dgm:cxn modelId="{4FD28A0E-6C6C-E340-B240-4FDF445F4521}" type="presParOf" srcId="{52B253F5-C972-46F1-A5DD-82DD06A62239}" destId="{89479B1E-9515-46E1-9B85-BC38DC79D3C9}" srcOrd="1" destOrd="0" presId="urn:microsoft.com/office/officeart/2005/8/layout/orgChart1"/>
    <dgm:cxn modelId="{AD3289AC-DD2C-7F4B-8F8D-D902CE14B509}" type="presParOf" srcId="{ECFEAEB5-1ABD-4E7B-AC5E-0B80176D0837}" destId="{11A20611-86A8-46D2-866D-BE91573B8E2F}" srcOrd="1" destOrd="0" presId="urn:microsoft.com/office/officeart/2005/8/layout/orgChart1"/>
    <dgm:cxn modelId="{814F44D9-240C-DE40-8E8E-8AAB2D50E9BF}" type="presParOf" srcId="{ECFEAEB5-1ABD-4E7B-AC5E-0B80176D0837}" destId="{3F5F1F82-F30A-4E89-9341-9055478637EE}" srcOrd="2" destOrd="0" presId="urn:microsoft.com/office/officeart/2005/8/layout/orgChart1"/>
    <dgm:cxn modelId="{10A75CA8-FE8F-3B4F-8604-5E841C1E97DF}" type="presParOf" srcId="{69DFA928-D9C8-49F4-B455-44C5BCD6CB3B}" destId="{6E9A50F8-1CE2-409F-829D-8895CA5CCFA5}" srcOrd="4" destOrd="0" presId="urn:microsoft.com/office/officeart/2005/8/layout/orgChart1"/>
    <dgm:cxn modelId="{9570C5F1-2B76-7C47-A402-5E58D1F1D2C2}" type="presParOf" srcId="{69DFA928-D9C8-49F4-B455-44C5BCD6CB3B}" destId="{2AB7FD77-58F0-4A75-89D0-2838B9321512}" srcOrd="5" destOrd="0" presId="urn:microsoft.com/office/officeart/2005/8/layout/orgChart1"/>
    <dgm:cxn modelId="{FD7E5112-CA87-344B-AFCA-6EEA13438472}" type="presParOf" srcId="{2AB7FD77-58F0-4A75-89D0-2838B9321512}" destId="{AE809ED8-2A08-4FDF-9655-B8ACD56F9619}" srcOrd="0" destOrd="0" presId="urn:microsoft.com/office/officeart/2005/8/layout/orgChart1"/>
    <dgm:cxn modelId="{094FB56C-02DC-A64A-B22E-F1D355DAAFC1}" type="presParOf" srcId="{AE809ED8-2A08-4FDF-9655-B8ACD56F9619}" destId="{C5B0718C-DBE4-4077-8E60-2A06DB8FE435}" srcOrd="0" destOrd="0" presId="urn:microsoft.com/office/officeart/2005/8/layout/orgChart1"/>
    <dgm:cxn modelId="{F8FC1701-3CE2-9243-9B91-9A67502AD441}" type="presParOf" srcId="{AE809ED8-2A08-4FDF-9655-B8ACD56F9619}" destId="{81628585-E9CA-4719-8B7E-D8FC979F0923}" srcOrd="1" destOrd="0" presId="urn:microsoft.com/office/officeart/2005/8/layout/orgChart1"/>
    <dgm:cxn modelId="{1AFABE94-1F25-E241-901E-7FF52A07775F}" type="presParOf" srcId="{2AB7FD77-58F0-4A75-89D0-2838B9321512}" destId="{85AF7978-C68D-4DE8-8D6B-6781FA1D6355}" srcOrd="1" destOrd="0" presId="urn:microsoft.com/office/officeart/2005/8/layout/orgChart1"/>
    <dgm:cxn modelId="{03A03BB8-D822-E34B-AE02-065D364D93B1}" type="presParOf" srcId="{2AB7FD77-58F0-4A75-89D0-2838B9321512}" destId="{B06BDF0C-1FFD-4E07-8FB7-D98420CA7D9E}" srcOrd="2" destOrd="0" presId="urn:microsoft.com/office/officeart/2005/8/layout/orgChart1"/>
    <dgm:cxn modelId="{F05DE745-7179-684A-847B-FC13C6FF61FD}" type="presParOf" srcId="{69DFA928-D9C8-49F4-B455-44C5BCD6CB3B}" destId="{E78D30DE-3CEE-473E-AC78-CBD4DA6E855D}" srcOrd="6" destOrd="0" presId="urn:microsoft.com/office/officeart/2005/8/layout/orgChart1"/>
    <dgm:cxn modelId="{8C1182A5-2E03-784D-9DB4-211848C8C812}" type="presParOf" srcId="{69DFA928-D9C8-49F4-B455-44C5BCD6CB3B}" destId="{C21A3A53-11D2-47D5-B2B0-903F314EBBB9}" srcOrd="7" destOrd="0" presId="urn:microsoft.com/office/officeart/2005/8/layout/orgChart1"/>
    <dgm:cxn modelId="{4D4346EA-7280-794F-BC85-26CDD28EC9A6}" type="presParOf" srcId="{C21A3A53-11D2-47D5-B2B0-903F314EBBB9}" destId="{1F8C37BB-6C93-4417-9354-AC7EF772BF41}" srcOrd="0" destOrd="0" presId="urn:microsoft.com/office/officeart/2005/8/layout/orgChart1"/>
    <dgm:cxn modelId="{EF749ACF-5B49-674C-9B31-0139274586AB}" type="presParOf" srcId="{1F8C37BB-6C93-4417-9354-AC7EF772BF41}" destId="{A66C20F7-4BA8-4960-86E6-970EA9DA4DEC}" srcOrd="0" destOrd="0" presId="urn:microsoft.com/office/officeart/2005/8/layout/orgChart1"/>
    <dgm:cxn modelId="{5E8126B5-FC11-E947-A76D-88B09075C301}" type="presParOf" srcId="{1F8C37BB-6C93-4417-9354-AC7EF772BF41}" destId="{D431689C-BD5A-478E-9A98-6038DAE0E559}" srcOrd="1" destOrd="0" presId="urn:microsoft.com/office/officeart/2005/8/layout/orgChart1"/>
    <dgm:cxn modelId="{9953C003-EB78-8A45-817E-7BAADF34AEA4}" type="presParOf" srcId="{C21A3A53-11D2-47D5-B2B0-903F314EBBB9}" destId="{3BA22FCB-AF44-4608-B858-13351ED40FD5}" srcOrd="1" destOrd="0" presId="urn:microsoft.com/office/officeart/2005/8/layout/orgChart1"/>
    <dgm:cxn modelId="{756E517E-5F58-9A45-A550-25CD670D6A2D}" type="presParOf" srcId="{C21A3A53-11D2-47D5-B2B0-903F314EBBB9}" destId="{0DD6F51C-6690-4024-BF15-568F02F994C9}" srcOrd="2" destOrd="0" presId="urn:microsoft.com/office/officeart/2005/8/layout/orgChart1"/>
    <dgm:cxn modelId="{D041B18A-6BD1-2247-86E7-91E7424BE0A8}" type="presParOf" srcId="{69DFA928-D9C8-49F4-B455-44C5BCD6CB3B}" destId="{B886E957-02DA-49CF-9086-9E6C80BD1BB2}" srcOrd="8" destOrd="0" presId="urn:microsoft.com/office/officeart/2005/8/layout/orgChart1"/>
    <dgm:cxn modelId="{B9F5A890-DACB-8246-99AB-5FA1A6154296}" type="presParOf" srcId="{69DFA928-D9C8-49F4-B455-44C5BCD6CB3B}" destId="{6B3C7570-E334-4FE4-A8A4-83010BD7250E}" srcOrd="9" destOrd="0" presId="urn:microsoft.com/office/officeart/2005/8/layout/orgChart1"/>
    <dgm:cxn modelId="{9C650D84-5C20-0447-884B-2EF9222A1840}" type="presParOf" srcId="{6B3C7570-E334-4FE4-A8A4-83010BD7250E}" destId="{571CF592-6C52-4E85-B06B-2ED3A3D1510D}" srcOrd="0" destOrd="0" presId="urn:microsoft.com/office/officeart/2005/8/layout/orgChart1"/>
    <dgm:cxn modelId="{26C90169-1560-9047-8925-9AE5526012CD}" type="presParOf" srcId="{571CF592-6C52-4E85-B06B-2ED3A3D1510D}" destId="{1B6F8340-F110-47D1-B20B-F675E737AA56}" srcOrd="0" destOrd="0" presId="urn:microsoft.com/office/officeart/2005/8/layout/orgChart1"/>
    <dgm:cxn modelId="{060BF454-A9A8-7143-8607-055B707F4B2A}" type="presParOf" srcId="{571CF592-6C52-4E85-B06B-2ED3A3D1510D}" destId="{0ABF4050-4221-4CF3-968E-F4357A608D32}" srcOrd="1" destOrd="0" presId="urn:microsoft.com/office/officeart/2005/8/layout/orgChart1"/>
    <dgm:cxn modelId="{7969E39A-C200-7C4A-9AB6-1A9791441CAD}" type="presParOf" srcId="{6B3C7570-E334-4FE4-A8A4-83010BD7250E}" destId="{00ACEAE1-6209-41FE-9F03-0322F6BAF6D6}" srcOrd="1" destOrd="0" presId="urn:microsoft.com/office/officeart/2005/8/layout/orgChart1"/>
    <dgm:cxn modelId="{850FB6C7-E619-114B-A3FF-5B876775CABE}" type="presParOf" srcId="{6B3C7570-E334-4FE4-A8A4-83010BD7250E}" destId="{6BB3A2C7-0B4A-479C-A692-8299E16FFB63}" srcOrd="2" destOrd="0" presId="urn:microsoft.com/office/officeart/2005/8/layout/orgChart1"/>
    <dgm:cxn modelId="{7CAFED17-2169-824A-9FC6-1B0FC0675E5E}" type="presParOf" srcId="{69DFA928-D9C8-49F4-B455-44C5BCD6CB3B}" destId="{152BA343-E32C-4F31-B1FF-0E3932F1EE70}" srcOrd="10" destOrd="0" presId="urn:microsoft.com/office/officeart/2005/8/layout/orgChart1"/>
    <dgm:cxn modelId="{0AB84A6A-20E4-9042-9692-9DEA37AE35A7}" type="presParOf" srcId="{69DFA928-D9C8-49F4-B455-44C5BCD6CB3B}" destId="{C28794A1-E365-4B6E-A8E4-39FA949E61B7}" srcOrd="11" destOrd="0" presId="urn:microsoft.com/office/officeart/2005/8/layout/orgChart1"/>
    <dgm:cxn modelId="{591972BE-5807-E74B-B69A-6F44DBB0FCE0}" type="presParOf" srcId="{C28794A1-E365-4B6E-A8E4-39FA949E61B7}" destId="{9A2399CB-6A46-4FE3-8569-57174BF2F85A}" srcOrd="0" destOrd="0" presId="urn:microsoft.com/office/officeart/2005/8/layout/orgChart1"/>
    <dgm:cxn modelId="{31B73684-2057-8C45-850E-413D631A5143}" type="presParOf" srcId="{9A2399CB-6A46-4FE3-8569-57174BF2F85A}" destId="{C1440C86-886B-4A97-8D12-C742C2E74FB0}" srcOrd="0" destOrd="0" presId="urn:microsoft.com/office/officeart/2005/8/layout/orgChart1"/>
    <dgm:cxn modelId="{89724681-C31B-AB4F-922D-74D5B7A29ACB}" type="presParOf" srcId="{9A2399CB-6A46-4FE3-8569-57174BF2F85A}" destId="{D9998BE9-9723-48A9-A3E8-F4D6750DFE64}" srcOrd="1" destOrd="0" presId="urn:microsoft.com/office/officeart/2005/8/layout/orgChart1"/>
    <dgm:cxn modelId="{BDAB71D6-545A-7B42-B26A-ABDE9F4EF0C8}" type="presParOf" srcId="{C28794A1-E365-4B6E-A8E4-39FA949E61B7}" destId="{480D2777-23C0-449D-84BA-2F38BDF58DA9}" srcOrd="1" destOrd="0" presId="urn:microsoft.com/office/officeart/2005/8/layout/orgChart1"/>
    <dgm:cxn modelId="{C03736E3-5C50-3348-8462-B5002C282433}" type="presParOf" srcId="{C28794A1-E365-4B6E-A8E4-39FA949E61B7}" destId="{83B1F547-7061-4F68-9504-9D1E7B76D8B4}" srcOrd="2" destOrd="0" presId="urn:microsoft.com/office/officeart/2005/8/layout/orgChart1"/>
    <dgm:cxn modelId="{D090D40A-643D-0744-810C-0BACB6D752DC}" type="presParOf" srcId="{4E4C254C-E161-468C-9E9E-7EDA57243377}" destId="{96661157-EC38-4664-B630-B7A25512B5D9}" srcOrd="2" destOrd="0" presId="urn:microsoft.com/office/officeart/2005/8/layout/orgChart1"/>
    <dgm:cxn modelId="{F03FC4AE-8AB3-3D4B-8891-4E532D0602A1}" type="presParOf" srcId="{0F5FA19B-34C0-42FD-A18D-8E47FE89C0CA}" destId="{9EC8DEFA-0FEB-4482-81AD-8AE86819FD25}" srcOrd="2" destOrd="0" presId="urn:microsoft.com/office/officeart/2005/8/layout/orgChart1"/>
    <dgm:cxn modelId="{AF8EB0AA-9AA0-5E4A-A387-B3A93C1253B4}" type="presParOf" srcId="{0F5FA19B-34C0-42FD-A18D-8E47FE89C0CA}" destId="{F0DE6E96-29DF-49E2-8A69-EC4223859BD0}" srcOrd="3" destOrd="0" presId="urn:microsoft.com/office/officeart/2005/8/layout/orgChart1"/>
    <dgm:cxn modelId="{EB658002-8963-7E42-B6EE-9E1ECA23300A}" type="presParOf" srcId="{F0DE6E96-29DF-49E2-8A69-EC4223859BD0}" destId="{05E5EE63-3074-48F6-ADD4-0D9180DEC368}" srcOrd="0" destOrd="0" presId="urn:microsoft.com/office/officeart/2005/8/layout/orgChart1"/>
    <dgm:cxn modelId="{0D6B5161-C5CD-1B4E-BB57-9D64770A74A4}" type="presParOf" srcId="{05E5EE63-3074-48F6-ADD4-0D9180DEC368}" destId="{B789759A-7208-4523-8BE8-0C28C2003F93}" srcOrd="0" destOrd="0" presId="urn:microsoft.com/office/officeart/2005/8/layout/orgChart1"/>
    <dgm:cxn modelId="{15502C5D-7D4A-AB42-BBC3-F04CDECDED73}" type="presParOf" srcId="{05E5EE63-3074-48F6-ADD4-0D9180DEC368}" destId="{0749C2C9-6384-40CE-A5A6-A511F852BC1A}" srcOrd="1" destOrd="0" presId="urn:microsoft.com/office/officeart/2005/8/layout/orgChart1"/>
    <dgm:cxn modelId="{98CE76B4-F94D-1642-A57D-62DD1137CD48}" type="presParOf" srcId="{F0DE6E96-29DF-49E2-8A69-EC4223859BD0}" destId="{9F0EBDC3-D837-4C74-AF58-16C296D07B22}" srcOrd="1" destOrd="0" presId="urn:microsoft.com/office/officeart/2005/8/layout/orgChart1"/>
    <dgm:cxn modelId="{88A75312-EE6F-AF44-8FC1-5D0B73A0FC6A}" type="presParOf" srcId="{9F0EBDC3-D837-4C74-AF58-16C296D07B22}" destId="{5DA23109-B1BB-4CDF-87AA-70E62AD16608}" srcOrd="0" destOrd="0" presId="urn:microsoft.com/office/officeart/2005/8/layout/orgChart1"/>
    <dgm:cxn modelId="{E9766014-D6DF-D34B-AB8C-4D1CDD4769DC}" type="presParOf" srcId="{9F0EBDC3-D837-4C74-AF58-16C296D07B22}" destId="{B7838829-B125-4AD6-BEE3-9CEF2EE6666E}" srcOrd="1" destOrd="0" presId="urn:microsoft.com/office/officeart/2005/8/layout/orgChart1"/>
    <dgm:cxn modelId="{9924884E-1D1F-8740-B4B8-DE8FDD72A7BA}" type="presParOf" srcId="{B7838829-B125-4AD6-BEE3-9CEF2EE6666E}" destId="{F4D470B8-610B-44CE-A11F-A3FDCAA5756F}" srcOrd="0" destOrd="0" presId="urn:microsoft.com/office/officeart/2005/8/layout/orgChart1"/>
    <dgm:cxn modelId="{F06CE258-CA89-A347-A8B9-0C92DA85206F}" type="presParOf" srcId="{F4D470B8-610B-44CE-A11F-A3FDCAA5756F}" destId="{6E3ABB1C-6B96-47BE-9F80-9F9F7032D23B}" srcOrd="0" destOrd="0" presId="urn:microsoft.com/office/officeart/2005/8/layout/orgChart1"/>
    <dgm:cxn modelId="{10693638-2E38-184E-925E-DF3A57D6BF99}" type="presParOf" srcId="{F4D470B8-610B-44CE-A11F-A3FDCAA5756F}" destId="{4B63DD33-CD5C-4CDB-ADD2-A2DAB13D595A}" srcOrd="1" destOrd="0" presId="urn:microsoft.com/office/officeart/2005/8/layout/orgChart1"/>
    <dgm:cxn modelId="{B843A817-40EC-494A-9A4C-E9429D571831}" type="presParOf" srcId="{B7838829-B125-4AD6-BEE3-9CEF2EE6666E}" destId="{C61D3D7F-1716-4FAF-BA71-1C26458CCF98}" srcOrd="1" destOrd="0" presId="urn:microsoft.com/office/officeart/2005/8/layout/orgChart1"/>
    <dgm:cxn modelId="{E9127A27-338D-7540-9EC6-64E65BA9705F}" type="presParOf" srcId="{C61D3D7F-1716-4FAF-BA71-1C26458CCF98}" destId="{94FAB20A-E5D6-4E4C-BFC9-16585F4E9EAC}" srcOrd="0" destOrd="0" presId="urn:microsoft.com/office/officeart/2005/8/layout/orgChart1"/>
    <dgm:cxn modelId="{596E0C8A-E5C4-8A42-9886-BCB703A882E2}" type="presParOf" srcId="{C61D3D7F-1716-4FAF-BA71-1C26458CCF98}" destId="{EEB04261-C706-4369-AF11-BB380F9D0B6B}" srcOrd="1" destOrd="0" presId="urn:microsoft.com/office/officeart/2005/8/layout/orgChart1"/>
    <dgm:cxn modelId="{A9472F99-AE05-7341-9304-B2D9A21E019D}" type="presParOf" srcId="{EEB04261-C706-4369-AF11-BB380F9D0B6B}" destId="{44DA2B0D-C96C-44B9-A5E5-3CF3B8D018F7}" srcOrd="0" destOrd="0" presId="urn:microsoft.com/office/officeart/2005/8/layout/orgChart1"/>
    <dgm:cxn modelId="{D00CD221-1072-1941-A3CB-4EEFC33D4671}" type="presParOf" srcId="{44DA2B0D-C96C-44B9-A5E5-3CF3B8D018F7}" destId="{CC57468F-466E-448D-A7EB-0F8548F9D1EF}" srcOrd="0" destOrd="0" presId="urn:microsoft.com/office/officeart/2005/8/layout/orgChart1"/>
    <dgm:cxn modelId="{56408624-0B22-DC48-822B-21D8B86FAEDC}" type="presParOf" srcId="{44DA2B0D-C96C-44B9-A5E5-3CF3B8D018F7}" destId="{229D1B32-949F-42F5-A01A-346E6E798B3D}" srcOrd="1" destOrd="0" presId="urn:microsoft.com/office/officeart/2005/8/layout/orgChart1"/>
    <dgm:cxn modelId="{E06FDED0-FFC4-AA4F-82C3-291DF5D3682D}" type="presParOf" srcId="{EEB04261-C706-4369-AF11-BB380F9D0B6B}" destId="{CDEAEC9F-0053-464F-8B56-B6B32F991363}" srcOrd="1" destOrd="0" presId="urn:microsoft.com/office/officeart/2005/8/layout/orgChart1"/>
    <dgm:cxn modelId="{C9071555-F6A9-FD4A-8E19-2D0B56BDD526}" type="presParOf" srcId="{EEB04261-C706-4369-AF11-BB380F9D0B6B}" destId="{9D2FD265-9F80-43CE-B353-8A4071F90B81}" srcOrd="2" destOrd="0" presId="urn:microsoft.com/office/officeart/2005/8/layout/orgChart1"/>
    <dgm:cxn modelId="{91336758-4AA9-724B-8C9B-A87A5CCA2167}" type="presParOf" srcId="{C61D3D7F-1716-4FAF-BA71-1C26458CCF98}" destId="{9CCE5BC0-B277-4952-B761-EDCD7C6B61CD}" srcOrd="2" destOrd="0" presId="urn:microsoft.com/office/officeart/2005/8/layout/orgChart1"/>
    <dgm:cxn modelId="{9B2483BC-B3F9-1844-82E4-96F0C85EA4E7}" type="presParOf" srcId="{C61D3D7F-1716-4FAF-BA71-1C26458CCF98}" destId="{150BF989-AEC0-4F8A-B4FE-240BAA673DA2}" srcOrd="3" destOrd="0" presId="urn:microsoft.com/office/officeart/2005/8/layout/orgChart1"/>
    <dgm:cxn modelId="{66559E55-6D87-F84D-9B37-D88CF4E458AA}" type="presParOf" srcId="{150BF989-AEC0-4F8A-B4FE-240BAA673DA2}" destId="{593C45F7-B7E5-4640-8ECC-92B7C4441DB4}" srcOrd="0" destOrd="0" presId="urn:microsoft.com/office/officeart/2005/8/layout/orgChart1"/>
    <dgm:cxn modelId="{2B1575B4-860A-F049-8D73-9CCE69E60F4A}" type="presParOf" srcId="{593C45F7-B7E5-4640-8ECC-92B7C4441DB4}" destId="{7808438A-26BB-4C80-B96B-F26D0CB3D581}" srcOrd="0" destOrd="0" presId="urn:microsoft.com/office/officeart/2005/8/layout/orgChart1"/>
    <dgm:cxn modelId="{AD1A3391-3866-AD4A-968C-15F7DFA37C7C}" type="presParOf" srcId="{593C45F7-B7E5-4640-8ECC-92B7C4441DB4}" destId="{889F2901-A273-4041-AD14-66B8F3BC40A2}" srcOrd="1" destOrd="0" presId="urn:microsoft.com/office/officeart/2005/8/layout/orgChart1"/>
    <dgm:cxn modelId="{B6F9F075-2453-C14B-8722-2F03DEBB4EA7}" type="presParOf" srcId="{150BF989-AEC0-4F8A-B4FE-240BAA673DA2}" destId="{7260BC8A-747F-4FF4-8AE7-5F95F7B9841A}" srcOrd="1" destOrd="0" presId="urn:microsoft.com/office/officeart/2005/8/layout/orgChart1"/>
    <dgm:cxn modelId="{0DF3B1C6-6D5D-0248-993F-D46326935D23}" type="presParOf" srcId="{150BF989-AEC0-4F8A-B4FE-240BAA673DA2}" destId="{14C62EF8-A203-4BD8-AF1C-E4807F343C91}" srcOrd="2" destOrd="0" presId="urn:microsoft.com/office/officeart/2005/8/layout/orgChart1"/>
    <dgm:cxn modelId="{AE18FA2F-15D2-4E45-B675-D9CF3F9667A2}" type="presParOf" srcId="{C61D3D7F-1716-4FAF-BA71-1C26458CCF98}" destId="{DE8BCBFB-A183-45B1-8F49-91822E6DF54C}" srcOrd="4" destOrd="0" presId="urn:microsoft.com/office/officeart/2005/8/layout/orgChart1"/>
    <dgm:cxn modelId="{F1FA784D-1C0A-594D-9A43-E3CED1113F7B}" type="presParOf" srcId="{C61D3D7F-1716-4FAF-BA71-1C26458CCF98}" destId="{C06490B3-6349-45BD-B15B-1307B5306C4D}" srcOrd="5" destOrd="0" presId="urn:microsoft.com/office/officeart/2005/8/layout/orgChart1"/>
    <dgm:cxn modelId="{ED9B7FE4-4B19-1342-A395-FE9DD69288B2}" type="presParOf" srcId="{C06490B3-6349-45BD-B15B-1307B5306C4D}" destId="{7B33EBEB-306D-4B74-AB0F-B9BE2C534E82}" srcOrd="0" destOrd="0" presId="urn:microsoft.com/office/officeart/2005/8/layout/orgChart1"/>
    <dgm:cxn modelId="{96CAD74C-BC0A-A54D-9E4E-9EA8990DE6B0}" type="presParOf" srcId="{7B33EBEB-306D-4B74-AB0F-B9BE2C534E82}" destId="{CA2B5495-A2C0-4463-8CE4-679C6B82F05A}" srcOrd="0" destOrd="0" presId="urn:microsoft.com/office/officeart/2005/8/layout/orgChart1"/>
    <dgm:cxn modelId="{23222E13-AF05-1D4A-AE4D-04A19A6B299A}" type="presParOf" srcId="{7B33EBEB-306D-4B74-AB0F-B9BE2C534E82}" destId="{EF612189-4E18-4807-99A8-64187F01CE9C}" srcOrd="1" destOrd="0" presId="urn:microsoft.com/office/officeart/2005/8/layout/orgChart1"/>
    <dgm:cxn modelId="{3EE6E9E1-8D5E-BE46-91E8-690C603915D0}" type="presParOf" srcId="{C06490B3-6349-45BD-B15B-1307B5306C4D}" destId="{B1E39434-38AA-4A4E-AA9C-A5E45233552D}" srcOrd="1" destOrd="0" presId="urn:microsoft.com/office/officeart/2005/8/layout/orgChart1"/>
    <dgm:cxn modelId="{C270A781-5D8C-864D-905E-3D3C86A17F1B}" type="presParOf" srcId="{C06490B3-6349-45BD-B15B-1307B5306C4D}" destId="{8A2073A8-5806-4A2D-B508-E0A7B32B7338}" srcOrd="2" destOrd="0" presId="urn:microsoft.com/office/officeart/2005/8/layout/orgChart1"/>
    <dgm:cxn modelId="{81C7AE59-66F8-8B49-8439-875536AE9B12}" type="presParOf" srcId="{B7838829-B125-4AD6-BEE3-9CEF2EE6666E}" destId="{D4D87354-032A-4F9C-B3F2-0EDEECE5202A}" srcOrd="2" destOrd="0" presId="urn:microsoft.com/office/officeart/2005/8/layout/orgChart1"/>
    <dgm:cxn modelId="{9200DA74-A02C-D846-80DB-7AA52AB3B3EE}" type="presParOf" srcId="{F0DE6E96-29DF-49E2-8A69-EC4223859BD0}" destId="{3210D936-CA06-4311-B298-9FD2297EB923}" srcOrd="2" destOrd="0" presId="urn:microsoft.com/office/officeart/2005/8/layout/orgChart1"/>
    <dgm:cxn modelId="{4FCEB17F-9834-5B42-A5DE-8D182DA63AB3}" type="presParOf" srcId="{0F5FA19B-34C0-42FD-A18D-8E47FE89C0CA}" destId="{4E17F0F2-FF85-400B-BD15-FBF8C4653D9C}" srcOrd="4" destOrd="0" presId="urn:microsoft.com/office/officeart/2005/8/layout/orgChart1"/>
    <dgm:cxn modelId="{1721C963-6771-3747-8B1E-1DE03499CE40}" type="presParOf" srcId="{0F5FA19B-34C0-42FD-A18D-8E47FE89C0CA}" destId="{A665C36A-B1CE-4AEC-BF68-7713847FDF86}" srcOrd="5" destOrd="0" presId="urn:microsoft.com/office/officeart/2005/8/layout/orgChart1"/>
    <dgm:cxn modelId="{A496BA52-681F-544C-B515-B47286299816}" type="presParOf" srcId="{A665C36A-B1CE-4AEC-BF68-7713847FDF86}" destId="{9A5382A1-B041-4EEF-90CE-786A5CC944A4}" srcOrd="0" destOrd="0" presId="urn:microsoft.com/office/officeart/2005/8/layout/orgChart1"/>
    <dgm:cxn modelId="{AC234CF6-B1B7-F846-B0F9-0C96AAC129FF}" type="presParOf" srcId="{9A5382A1-B041-4EEF-90CE-786A5CC944A4}" destId="{F6612380-BCA2-47FA-B3C6-FE4FEE086BCD}" srcOrd="0" destOrd="0" presId="urn:microsoft.com/office/officeart/2005/8/layout/orgChart1"/>
    <dgm:cxn modelId="{46A147B4-BA04-8A49-9238-DFB4954C2F9B}" type="presParOf" srcId="{9A5382A1-B041-4EEF-90CE-786A5CC944A4}" destId="{E263ECCA-FFE1-4BE5-9541-254C530F469E}" srcOrd="1" destOrd="0" presId="urn:microsoft.com/office/officeart/2005/8/layout/orgChart1"/>
    <dgm:cxn modelId="{3A5973A9-1C56-D945-8648-68BE95760958}" type="presParOf" srcId="{A665C36A-B1CE-4AEC-BF68-7713847FDF86}" destId="{8F5B55E6-0E52-487E-9D45-641112022890}" srcOrd="1" destOrd="0" presId="urn:microsoft.com/office/officeart/2005/8/layout/orgChart1"/>
    <dgm:cxn modelId="{214785D6-A627-3E48-81BC-61354822850D}" type="presParOf" srcId="{8F5B55E6-0E52-487E-9D45-641112022890}" destId="{8CDFAA3D-C16D-490E-BA4B-8B23C9B6FFE4}" srcOrd="0" destOrd="0" presId="urn:microsoft.com/office/officeart/2005/8/layout/orgChart1"/>
    <dgm:cxn modelId="{04C72658-513D-034C-AC56-2E18441F2700}" type="presParOf" srcId="{8F5B55E6-0E52-487E-9D45-641112022890}" destId="{E3F90D3B-C823-4EC7-B472-8DC838C7A0FA}" srcOrd="1" destOrd="0" presId="urn:microsoft.com/office/officeart/2005/8/layout/orgChart1"/>
    <dgm:cxn modelId="{9779D808-77E3-2740-BE81-803C712DBA3F}" type="presParOf" srcId="{E3F90D3B-C823-4EC7-B472-8DC838C7A0FA}" destId="{E3FE7D89-72AC-414E-9F04-1DEBB7750F9B}" srcOrd="0" destOrd="0" presId="urn:microsoft.com/office/officeart/2005/8/layout/orgChart1"/>
    <dgm:cxn modelId="{61D54290-F7F8-2D4D-A96A-2561C3FF9491}" type="presParOf" srcId="{E3FE7D89-72AC-414E-9F04-1DEBB7750F9B}" destId="{06840691-1C98-47FE-A576-0C7AA1837CF4}" srcOrd="0" destOrd="0" presId="urn:microsoft.com/office/officeart/2005/8/layout/orgChart1"/>
    <dgm:cxn modelId="{D9702099-FDBC-184C-8A50-5AC39F6CC073}" type="presParOf" srcId="{E3FE7D89-72AC-414E-9F04-1DEBB7750F9B}" destId="{31E99D91-B5AE-4C2E-A45A-3D4DA35D70B2}" srcOrd="1" destOrd="0" presId="urn:microsoft.com/office/officeart/2005/8/layout/orgChart1"/>
    <dgm:cxn modelId="{7BBE85DA-1F10-CF42-93B9-D901C7C63C71}" type="presParOf" srcId="{E3F90D3B-C823-4EC7-B472-8DC838C7A0FA}" destId="{2DDB65CB-B232-41ED-8B52-B0AEE696214F}" srcOrd="1" destOrd="0" presId="urn:microsoft.com/office/officeart/2005/8/layout/orgChart1"/>
    <dgm:cxn modelId="{B4346BFC-5AAE-D04B-9DE7-11C4214FA36B}" type="presParOf" srcId="{E3F90D3B-C823-4EC7-B472-8DC838C7A0FA}" destId="{DC423EAC-8514-4EB3-A7B1-72F8C05EE5B4}" srcOrd="2" destOrd="0" presId="urn:microsoft.com/office/officeart/2005/8/layout/orgChart1"/>
    <dgm:cxn modelId="{76EEE059-57E0-8F4C-A7B5-555F707FC1E7}" type="presParOf" srcId="{8F5B55E6-0E52-487E-9D45-641112022890}" destId="{706698D5-EBBB-4F0F-A701-5E9AA0F8553B}" srcOrd="2" destOrd="0" presId="urn:microsoft.com/office/officeart/2005/8/layout/orgChart1"/>
    <dgm:cxn modelId="{A87F0FFE-A929-654E-B203-5DB9CB7D9983}" type="presParOf" srcId="{8F5B55E6-0E52-487E-9D45-641112022890}" destId="{A66410E7-127C-4849-95F4-D27E68593657}" srcOrd="3" destOrd="0" presId="urn:microsoft.com/office/officeart/2005/8/layout/orgChart1"/>
    <dgm:cxn modelId="{36145A6A-3D82-D341-BD04-2403F56D96BB}" type="presParOf" srcId="{A66410E7-127C-4849-95F4-D27E68593657}" destId="{81AB939C-86CC-4509-99DF-F76591B675AD}" srcOrd="0" destOrd="0" presId="urn:microsoft.com/office/officeart/2005/8/layout/orgChart1"/>
    <dgm:cxn modelId="{B68C1707-F3A7-D141-8454-E12A60023EA0}" type="presParOf" srcId="{81AB939C-86CC-4509-99DF-F76591B675AD}" destId="{588283A9-3F42-4F63-87A1-D1826263976B}" srcOrd="0" destOrd="0" presId="urn:microsoft.com/office/officeart/2005/8/layout/orgChart1"/>
    <dgm:cxn modelId="{175F5534-2B68-0341-956A-4B8C160596D4}" type="presParOf" srcId="{81AB939C-86CC-4509-99DF-F76591B675AD}" destId="{5415EF3D-79C0-45C9-BC04-07686FA961F3}" srcOrd="1" destOrd="0" presId="urn:microsoft.com/office/officeart/2005/8/layout/orgChart1"/>
    <dgm:cxn modelId="{E83C9C48-541B-A742-9B16-8C009D6E4E9E}" type="presParOf" srcId="{A66410E7-127C-4849-95F4-D27E68593657}" destId="{DB40FF0B-9660-4FAA-9142-86096AD7C7AB}" srcOrd="1" destOrd="0" presId="urn:microsoft.com/office/officeart/2005/8/layout/orgChart1"/>
    <dgm:cxn modelId="{2AF633FF-F17E-AE40-B2D2-BA9BDC2F4111}" type="presParOf" srcId="{A66410E7-127C-4849-95F4-D27E68593657}" destId="{19F139E5-931A-4E0D-AD93-0ACAF3C78367}" srcOrd="2" destOrd="0" presId="urn:microsoft.com/office/officeart/2005/8/layout/orgChart1"/>
    <dgm:cxn modelId="{E7CD6966-1166-7C4F-9D13-44C14CB22119}" type="presParOf" srcId="{8F5B55E6-0E52-487E-9D45-641112022890}" destId="{8A8674D3-8846-4549-9A5B-0CC09294A9E4}" srcOrd="4" destOrd="0" presId="urn:microsoft.com/office/officeart/2005/8/layout/orgChart1"/>
    <dgm:cxn modelId="{73EC63D6-F8CF-2649-A7B6-394EC0EEC69C}" type="presParOf" srcId="{8F5B55E6-0E52-487E-9D45-641112022890}" destId="{9CF0E4E6-5E16-455C-9035-FF1B505CD70E}" srcOrd="5" destOrd="0" presId="urn:microsoft.com/office/officeart/2005/8/layout/orgChart1"/>
    <dgm:cxn modelId="{9243BF4B-4537-BC42-AF8B-5CC1A25D32C9}" type="presParOf" srcId="{9CF0E4E6-5E16-455C-9035-FF1B505CD70E}" destId="{CF5EF86F-762F-49A4-99A4-1115A80A1836}" srcOrd="0" destOrd="0" presId="urn:microsoft.com/office/officeart/2005/8/layout/orgChart1"/>
    <dgm:cxn modelId="{6392370A-FE6F-7F48-90DA-88DEFBBA53CD}" type="presParOf" srcId="{CF5EF86F-762F-49A4-99A4-1115A80A1836}" destId="{7F048D60-7DEC-4460-86EC-C7C2B4CB1B69}" srcOrd="0" destOrd="0" presId="urn:microsoft.com/office/officeart/2005/8/layout/orgChart1"/>
    <dgm:cxn modelId="{722707BC-F3E7-2B4C-A193-16482F019348}" type="presParOf" srcId="{CF5EF86F-762F-49A4-99A4-1115A80A1836}" destId="{92E241FD-2E87-495D-AC40-F351ABFEC8B1}" srcOrd="1" destOrd="0" presId="urn:microsoft.com/office/officeart/2005/8/layout/orgChart1"/>
    <dgm:cxn modelId="{25F68A14-AC62-AF48-8EA6-ED05439BE149}" type="presParOf" srcId="{9CF0E4E6-5E16-455C-9035-FF1B505CD70E}" destId="{75B6E337-DACD-414C-B236-08983B880203}" srcOrd="1" destOrd="0" presId="urn:microsoft.com/office/officeart/2005/8/layout/orgChart1"/>
    <dgm:cxn modelId="{3E9C55A1-9C52-FC48-914E-693AD944B52D}" type="presParOf" srcId="{9CF0E4E6-5E16-455C-9035-FF1B505CD70E}" destId="{E5F229AD-AA05-482E-A5D7-2EDC2EAABC4E}" srcOrd="2" destOrd="0" presId="urn:microsoft.com/office/officeart/2005/8/layout/orgChart1"/>
    <dgm:cxn modelId="{53B56B8F-1761-1948-A38C-AA2089841DA8}" type="presParOf" srcId="{A665C36A-B1CE-4AEC-BF68-7713847FDF86}" destId="{316A3B38-3905-4449-9027-69827CB6BD94}" srcOrd="2" destOrd="0" presId="urn:microsoft.com/office/officeart/2005/8/layout/orgChart1"/>
    <dgm:cxn modelId="{52AD7097-F517-0544-AD01-83AD06C4B7F3}" type="presParOf" srcId="{0F5FA19B-34C0-42FD-A18D-8E47FE89C0CA}" destId="{9B86BD05-73B7-4780-B1C8-48E2DF0A87E1}" srcOrd="6" destOrd="0" presId="urn:microsoft.com/office/officeart/2005/8/layout/orgChart1"/>
    <dgm:cxn modelId="{BD33B93E-515B-3E44-A9BE-3D32E156F0A1}" type="presParOf" srcId="{0F5FA19B-34C0-42FD-A18D-8E47FE89C0CA}" destId="{2FC8A661-36D8-4FB2-B93F-97E146316B96}" srcOrd="7" destOrd="0" presId="urn:microsoft.com/office/officeart/2005/8/layout/orgChart1"/>
    <dgm:cxn modelId="{8CEA49BA-00E3-2A40-897F-70F02B4BFB54}" type="presParOf" srcId="{2FC8A661-36D8-4FB2-B93F-97E146316B96}" destId="{21BACC6C-2A29-484F-BE74-304ADF4739D8}" srcOrd="0" destOrd="0" presId="urn:microsoft.com/office/officeart/2005/8/layout/orgChart1"/>
    <dgm:cxn modelId="{AB2265BC-5E19-E448-8B49-54DC1BFE9C8B}" type="presParOf" srcId="{21BACC6C-2A29-484F-BE74-304ADF4739D8}" destId="{B38FAEFB-44BE-47F1-A24C-AB383BA062DC}" srcOrd="0" destOrd="0" presId="urn:microsoft.com/office/officeart/2005/8/layout/orgChart1"/>
    <dgm:cxn modelId="{BD006F85-A795-4D4C-B0C8-08C07F6E17F8}" type="presParOf" srcId="{21BACC6C-2A29-484F-BE74-304ADF4739D8}" destId="{CDC0096D-BED4-4534-8434-4B16C696C9F5}" srcOrd="1" destOrd="0" presId="urn:microsoft.com/office/officeart/2005/8/layout/orgChart1"/>
    <dgm:cxn modelId="{46A7B46A-ED7A-3F4B-8852-37D02A0AD872}" type="presParOf" srcId="{2FC8A661-36D8-4FB2-B93F-97E146316B96}" destId="{41C7A987-AA4C-4670-BD14-AE65B245ECB3}" srcOrd="1" destOrd="0" presId="urn:microsoft.com/office/officeart/2005/8/layout/orgChart1"/>
    <dgm:cxn modelId="{E055731D-DF10-6043-AFB0-EE2CF1C43BFD}" type="presParOf" srcId="{41C7A987-AA4C-4670-BD14-AE65B245ECB3}" destId="{1B7C7524-3404-4AAB-BC77-FB7C3BA3DAAE}" srcOrd="0" destOrd="0" presId="urn:microsoft.com/office/officeart/2005/8/layout/orgChart1"/>
    <dgm:cxn modelId="{6172EF75-2399-F540-B889-704948FE2D9E}" type="presParOf" srcId="{41C7A987-AA4C-4670-BD14-AE65B245ECB3}" destId="{001E3CDB-3D5D-4273-94D7-EB0B15D5A7CA}" srcOrd="1" destOrd="0" presId="urn:microsoft.com/office/officeart/2005/8/layout/orgChart1"/>
    <dgm:cxn modelId="{5F7C0762-DE93-1849-A82F-AE91C8A4CAE5}" type="presParOf" srcId="{001E3CDB-3D5D-4273-94D7-EB0B15D5A7CA}" destId="{5B0B59DB-A566-4834-8CEC-937E6C9F6578}" srcOrd="0" destOrd="0" presId="urn:microsoft.com/office/officeart/2005/8/layout/orgChart1"/>
    <dgm:cxn modelId="{7EFDD664-B70B-4844-A327-2C29CF16E576}" type="presParOf" srcId="{5B0B59DB-A566-4834-8CEC-937E6C9F6578}" destId="{8F9301EF-2D3F-489D-92A9-F83C65EC162A}" srcOrd="0" destOrd="0" presId="urn:microsoft.com/office/officeart/2005/8/layout/orgChart1"/>
    <dgm:cxn modelId="{83F64BEA-307E-8D4D-99B4-8275CA3D2C29}" type="presParOf" srcId="{5B0B59DB-A566-4834-8CEC-937E6C9F6578}" destId="{8205ED8F-5C0A-4B35-A75E-1650D0189566}" srcOrd="1" destOrd="0" presId="urn:microsoft.com/office/officeart/2005/8/layout/orgChart1"/>
    <dgm:cxn modelId="{64A57584-0B13-D44F-9600-4425E4F0ED80}" type="presParOf" srcId="{001E3CDB-3D5D-4273-94D7-EB0B15D5A7CA}" destId="{12269C84-CA83-45AC-B296-C331FF329296}" srcOrd="1" destOrd="0" presId="urn:microsoft.com/office/officeart/2005/8/layout/orgChart1"/>
    <dgm:cxn modelId="{4825B350-AA1B-C146-A818-D2821E3C1438}" type="presParOf" srcId="{001E3CDB-3D5D-4273-94D7-EB0B15D5A7CA}" destId="{06006843-395C-4FBA-921A-526EA28E1D97}" srcOrd="2" destOrd="0" presId="urn:microsoft.com/office/officeart/2005/8/layout/orgChart1"/>
    <dgm:cxn modelId="{EFCBF1C5-4CEF-E642-929D-8B0A95DB097E}" type="presParOf" srcId="{41C7A987-AA4C-4670-BD14-AE65B245ECB3}" destId="{8D1ED0BB-CA6C-4AAF-B4D1-AC0A9BBB1D6D}" srcOrd="2" destOrd="0" presId="urn:microsoft.com/office/officeart/2005/8/layout/orgChart1"/>
    <dgm:cxn modelId="{6EE2BC5C-EEE7-A54C-BF66-EC72BBCEA118}" type="presParOf" srcId="{41C7A987-AA4C-4670-BD14-AE65B245ECB3}" destId="{980555B1-3C84-4324-89C3-F2345E852732}" srcOrd="3" destOrd="0" presId="urn:microsoft.com/office/officeart/2005/8/layout/orgChart1"/>
    <dgm:cxn modelId="{7F72639F-35A2-804A-A9D0-468FFE165785}" type="presParOf" srcId="{980555B1-3C84-4324-89C3-F2345E852732}" destId="{9F0CAA87-9EA3-4934-83F8-57AAD7F65367}" srcOrd="0" destOrd="0" presId="urn:microsoft.com/office/officeart/2005/8/layout/orgChart1"/>
    <dgm:cxn modelId="{EF0020D2-0EA9-224F-AD55-BD64E2F5A5CA}" type="presParOf" srcId="{9F0CAA87-9EA3-4934-83F8-57AAD7F65367}" destId="{1799C9DA-0A0D-4A0C-AC7B-7AADD6440DDD}" srcOrd="0" destOrd="0" presId="urn:microsoft.com/office/officeart/2005/8/layout/orgChart1"/>
    <dgm:cxn modelId="{7EEA6FD8-3575-DD48-A160-50EC2B5A592E}" type="presParOf" srcId="{9F0CAA87-9EA3-4934-83F8-57AAD7F65367}" destId="{601F255E-0049-4A74-9B16-371BAA4844B8}" srcOrd="1" destOrd="0" presId="urn:microsoft.com/office/officeart/2005/8/layout/orgChart1"/>
    <dgm:cxn modelId="{2653F7E6-F43A-E54C-99E0-F3B079059DDC}" type="presParOf" srcId="{980555B1-3C84-4324-89C3-F2345E852732}" destId="{0E5790A5-3142-4EEB-B180-F9EF88407446}" srcOrd="1" destOrd="0" presId="urn:microsoft.com/office/officeart/2005/8/layout/orgChart1"/>
    <dgm:cxn modelId="{8CC7E9DA-770E-984F-90FB-AD9B2EFF6A8F}" type="presParOf" srcId="{980555B1-3C84-4324-89C3-F2345E852732}" destId="{8EFC4E4C-F12B-4AB4-8937-D73936A60EBB}" srcOrd="2" destOrd="0" presId="urn:microsoft.com/office/officeart/2005/8/layout/orgChart1"/>
    <dgm:cxn modelId="{7C92E5B1-A388-2143-871B-47DFF14B38B1}" type="presParOf" srcId="{41C7A987-AA4C-4670-BD14-AE65B245ECB3}" destId="{E3653620-3716-4F76-9366-367F341C6990}" srcOrd="4" destOrd="0" presId="urn:microsoft.com/office/officeart/2005/8/layout/orgChart1"/>
    <dgm:cxn modelId="{64B6090E-EF3A-0D46-9EC6-AA77D1DC6C1A}" type="presParOf" srcId="{41C7A987-AA4C-4670-BD14-AE65B245ECB3}" destId="{C994400A-FB33-4770-B271-89245E852A05}" srcOrd="5" destOrd="0" presId="urn:microsoft.com/office/officeart/2005/8/layout/orgChart1"/>
    <dgm:cxn modelId="{BB45DCA1-7627-4946-9564-6B7FB2FFEDA9}" type="presParOf" srcId="{C994400A-FB33-4770-B271-89245E852A05}" destId="{780EDC70-B185-4F10-841F-5B486A758600}" srcOrd="0" destOrd="0" presId="urn:microsoft.com/office/officeart/2005/8/layout/orgChart1"/>
    <dgm:cxn modelId="{38547EB5-2973-2B45-881E-A3486DF41EE5}" type="presParOf" srcId="{780EDC70-B185-4F10-841F-5B486A758600}" destId="{6DD54D29-3287-45BA-BEEE-78046D3D1261}" srcOrd="0" destOrd="0" presId="urn:microsoft.com/office/officeart/2005/8/layout/orgChart1"/>
    <dgm:cxn modelId="{174B12A7-CBC2-5149-B101-FBBB53450F6A}" type="presParOf" srcId="{780EDC70-B185-4F10-841F-5B486A758600}" destId="{CEAE032D-628F-4ED1-BF41-BB3F66BEBC42}" srcOrd="1" destOrd="0" presId="urn:microsoft.com/office/officeart/2005/8/layout/orgChart1"/>
    <dgm:cxn modelId="{23AE2565-69AC-2048-AD90-321F66F9BF0F}" type="presParOf" srcId="{C994400A-FB33-4770-B271-89245E852A05}" destId="{0BE1B650-5168-494D-AD5C-7DD1C8FB1398}" srcOrd="1" destOrd="0" presId="urn:microsoft.com/office/officeart/2005/8/layout/orgChart1"/>
    <dgm:cxn modelId="{19E34CA9-AE56-5A4C-929B-407D4CF70D7F}" type="presParOf" srcId="{C994400A-FB33-4770-B271-89245E852A05}" destId="{6CD7BF3B-2989-434E-8584-D41EB943B309}" srcOrd="2" destOrd="0" presId="urn:microsoft.com/office/officeart/2005/8/layout/orgChart1"/>
    <dgm:cxn modelId="{ABD4398E-4A55-4C45-9FE0-57D9F01C4E85}" type="presParOf" srcId="{41C7A987-AA4C-4670-BD14-AE65B245ECB3}" destId="{DC851526-D4C8-46B3-B623-6B38D324EB7E}" srcOrd="6" destOrd="0" presId="urn:microsoft.com/office/officeart/2005/8/layout/orgChart1"/>
    <dgm:cxn modelId="{C2901E02-7FC8-D44A-8DB7-99A2A1460962}" type="presParOf" srcId="{41C7A987-AA4C-4670-BD14-AE65B245ECB3}" destId="{D6477C0F-8B9C-4F00-BEC4-B4F1454F72FB}" srcOrd="7" destOrd="0" presId="urn:microsoft.com/office/officeart/2005/8/layout/orgChart1"/>
    <dgm:cxn modelId="{0C8CD434-6FA9-CC49-A2BA-F10AD6335303}" type="presParOf" srcId="{D6477C0F-8B9C-4F00-BEC4-B4F1454F72FB}" destId="{A238FCE2-A034-4FE8-A7B9-498010178B6C}" srcOrd="0" destOrd="0" presId="urn:microsoft.com/office/officeart/2005/8/layout/orgChart1"/>
    <dgm:cxn modelId="{494FC279-7ADC-0148-861A-995D85403774}" type="presParOf" srcId="{A238FCE2-A034-4FE8-A7B9-498010178B6C}" destId="{6D7A83AB-7CE7-4615-AE6A-379A1CF971D7}" srcOrd="0" destOrd="0" presId="urn:microsoft.com/office/officeart/2005/8/layout/orgChart1"/>
    <dgm:cxn modelId="{4DF5381D-CF6E-1F4D-A3A1-B74FDFC049A7}" type="presParOf" srcId="{A238FCE2-A034-4FE8-A7B9-498010178B6C}" destId="{6B8678C4-A165-427D-87C6-48B119F227BA}" srcOrd="1" destOrd="0" presId="urn:microsoft.com/office/officeart/2005/8/layout/orgChart1"/>
    <dgm:cxn modelId="{0A58A02F-E9E3-7F49-A472-98FB172A8BFB}" type="presParOf" srcId="{D6477C0F-8B9C-4F00-BEC4-B4F1454F72FB}" destId="{FC8280E9-4328-4B00-8225-F00D85178954}" srcOrd="1" destOrd="0" presId="urn:microsoft.com/office/officeart/2005/8/layout/orgChart1"/>
    <dgm:cxn modelId="{44EC7E1B-2A41-8041-B10A-A92D000F041E}" type="presParOf" srcId="{D6477C0F-8B9C-4F00-BEC4-B4F1454F72FB}" destId="{4ABB27D8-2E91-41F6-B1EF-A350C47015F9}" srcOrd="2" destOrd="0" presId="urn:microsoft.com/office/officeart/2005/8/layout/orgChart1"/>
    <dgm:cxn modelId="{2A04A8CA-12ED-2543-B328-7688353A9AAC}" type="presParOf" srcId="{2FC8A661-36D8-4FB2-B93F-97E146316B96}" destId="{6D8288FA-6309-424A-947C-7D7C49DCFAD7}" srcOrd="2" destOrd="0" presId="urn:microsoft.com/office/officeart/2005/8/layout/orgChart1"/>
    <dgm:cxn modelId="{3C1CE1BF-C4CA-3B46-947D-EEE16A859482}" type="presParOf" srcId="{0F5FA19B-34C0-42FD-A18D-8E47FE89C0CA}" destId="{BC5F41BE-9902-4CA4-B821-3EFB37BF5CCB}" srcOrd="8" destOrd="0" presId="urn:microsoft.com/office/officeart/2005/8/layout/orgChart1"/>
    <dgm:cxn modelId="{9FA4E897-D37D-5B4B-996A-814AB23FB973}" type="presParOf" srcId="{0F5FA19B-34C0-42FD-A18D-8E47FE89C0CA}" destId="{DE271822-D504-4BE8-B9AD-60D19FF8499E}" srcOrd="9" destOrd="0" presId="urn:microsoft.com/office/officeart/2005/8/layout/orgChart1"/>
    <dgm:cxn modelId="{FF6D7BCB-A152-B642-9F6B-744C1E0AD4C8}" type="presParOf" srcId="{DE271822-D504-4BE8-B9AD-60D19FF8499E}" destId="{415860D9-3811-4803-A1DB-903E2AF17066}" srcOrd="0" destOrd="0" presId="urn:microsoft.com/office/officeart/2005/8/layout/orgChart1"/>
    <dgm:cxn modelId="{43B0F1BC-B5B7-254D-B8C9-44F4C663DEC1}" type="presParOf" srcId="{415860D9-3811-4803-A1DB-903E2AF17066}" destId="{795ABE66-92CE-48ED-AE7B-42ABFDC99EB7}" srcOrd="0" destOrd="0" presId="urn:microsoft.com/office/officeart/2005/8/layout/orgChart1"/>
    <dgm:cxn modelId="{F3468E76-0176-204C-BBE4-BDA0DD915006}" type="presParOf" srcId="{415860D9-3811-4803-A1DB-903E2AF17066}" destId="{B54EE12F-B8F6-48CB-B421-E7F6DB92A45B}" srcOrd="1" destOrd="0" presId="urn:microsoft.com/office/officeart/2005/8/layout/orgChart1"/>
    <dgm:cxn modelId="{35A19AB2-E0E7-C842-AF39-6D770E41DFFD}" type="presParOf" srcId="{DE271822-D504-4BE8-B9AD-60D19FF8499E}" destId="{0BC0205B-D7E3-406B-BDB2-E6AFD94ADF7E}" srcOrd="1" destOrd="0" presId="urn:microsoft.com/office/officeart/2005/8/layout/orgChart1"/>
    <dgm:cxn modelId="{84858414-B493-7945-9747-DCC3D0482396}" type="presParOf" srcId="{DE271822-D504-4BE8-B9AD-60D19FF8499E}" destId="{CC304469-C8A2-45C6-9DDA-FD69C708C887}" srcOrd="2" destOrd="0" presId="urn:microsoft.com/office/officeart/2005/8/layout/orgChart1"/>
    <dgm:cxn modelId="{F23ADD7E-3128-614A-9579-0E9244294C57}" type="presParOf" srcId="{F28E9BE1-7E7F-4642-8C12-DD0D93BAFEE5}" destId="{F068E04D-54F3-48E9-9442-1C2F88B4A2E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F41BE-9902-4CA4-B821-3EFB37BF5CCB}">
      <dsp:nvSpPr>
        <dsp:cNvPr id="0" name=""/>
        <dsp:cNvSpPr/>
      </dsp:nvSpPr>
      <dsp:spPr>
        <a:xfrm>
          <a:off x="3384376" y="411268"/>
          <a:ext cx="2081812" cy="171780"/>
        </a:xfrm>
        <a:custGeom>
          <a:avLst/>
          <a:gdLst/>
          <a:ahLst/>
          <a:cxnLst/>
          <a:rect l="0" t="0" r="0" b="0"/>
          <a:pathLst>
            <a:path>
              <a:moveTo>
                <a:pt x="0" y="0"/>
              </a:moveTo>
              <a:lnTo>
                <a:pt x="0" y="85890"/>
              </a:lnTo>
              <a:lnTo>
                <a:pt x="2081812" y="85890"/>
              </a:lnTo>
              <a:lnTo>
                <a:pt x="2081812" y="171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851526-D4C8-46B3-B623-6B38D324EB7E}">
      <dsp:nvSpPr>
        <dsp:cNvPr id="0" name=""/>
        <dsp:cNvSpPr/>
      </dsp:nvSpPr>
      <dsp:spPr>
        <a:xfrm>
          <a:off x="4149206" y="992048"/>
          <a:ext cx="131027" cy="2085317"/>
        </a:xfrm>
        <a:custGeom>
          <a:avLst/>
          <a:gdLst/>
          <a:ahLst/>
          <a:cxnLst/>
          <a:rect l="0" t="0" r="0" b="0"/>
          <a:pathLst>
            <a:path>
              <a:moveTo>
                <a:pt x="0" y="0"/>
              </a:moveTo>
              <a:lnTo>
                <a:pt x="0" y="2085317"/>
              </a:lnTo>
              <a:lnTo>
                <a:pt x="131027" y="20853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653620-3716-4F76-9366-367F341C6990}">
      <dsp:nvSpPr>
        <dsp:cNvPr id="0" name=""/>
        <dsp:cNvSpPr/>
      </dsp:nvSpPr>
      <dsp:spPr>
        <a:xfrm>
          <a:off x="4149206" y="992048"/>
          <a:ext cx="122700" cy="1537841"/>
        </a:xfrm>
        <a:custGeom>
          <a:avLst/>
          <a:gdLst/>
          <a:ahLst/>
          <a:cxnLst/>
          <a:rect l="0" t="0" r="0" b="0"/>
          <a:pathLst>
            <a:path>
              <a:moveTo>
                <a:pt x="0" y="0"/>
              </a:moveTo>
              <a:lnTo>
                <a:pt x="0" y="1537841"/>
              </a:lnTo>
              <a:lnTo>
                <a:pt x="122700" y="15378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1ED0BB-CA6C-4AAF-B4D1-AC0A9BBB1D6D}">
      <dsp:nvSpPr>
        <dsp:cNvPr id="0" name=""/>
        <dsp:cNvSpPr/>
      </dsp:nvSpPr>
      <dsp:spPr>
        <a:xfrm>
          <a:off x="4149206" y="992048"/>
          <a:ext cx="122700" cy="957061"/>
        </a:xfrm>
        <a:custGeom>
          <a:avLst/>
          <a:gdLst/>
          <a:ahLst/>
          <a:cxnLst/>
          <a:rect l="0" t="0" r="0" b="0"/>
          <a:pathLst>
            <a:path>
              <a:moveTo>
                <a:pt x="0" y="0"/>
              </a:moveTo>
              <a:lnTo>
                <a:pt x="0" y="957061"/>
              </a:lnTo>
              <a:lnTo>
                <a:pt x="122700" y="9570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7C7524-3404-4AAB-BC77-FB7C3BA3DAAE}">
      <dsp:nvSpPr>
        <dsp:cNvPr id="0" name=""/>
        <dsp:cNvSpPr/>
      </dsp:nvSpPr>
      <dsp:spPr>
        <a:xfrm>
          <a:off x="4149206" y="992048"/>
          <a:ext cx="122700" cy="376280"/>
        </a:xfrm>
        <a:custGeom>
          <a:avLst/>
          <a:gdLst/>
          <a:ahLst/>
          <a:cxnLst/>
          <a:rect l="0" t="0" r="0" b="0"/>
          <a:pathLst>
            <a:path>
              <a:moveTo>
                <a:pt x="0" y="0"/>
              </a:moveTo>
              <a:lnTo>
                <a:pt x="0" y="376280"/>
              </a:lnTo>
              <a:lnTo>
                <a:pt x="122700" y="3762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86BD05-73B7-4780-B1C8-48E2DF0A87E1}">
      <dsp:nvSpPr>
        <dsp:cNvPr id="0" name=""/>
        <dsp:cNvSpPr/>
      </dsp:nvSpPr>
      <dsp:spPr>
        <a:xfrm>
          <a:off x="3384376" y="411268"/>
          <a:ext cx="1092031" cy="171780"/>
        </a:xfrm>
        <a:custGeom>
          <a:avLst/>
          <a:gdLst/>
          <a:ahLst/>
          <a:cxnLst/>
          <a:rect l="0" t="0" r="0" b="0"/>
          <a:pathLst>
            <a:path>
              <a:moveTo>
                <a:pt x="0" y="0"/>
              </a:moveTo>
              <a:lnTo>
                <a:pt x="0" y="85890"/>
              </a:lnTo>
              <a:lnTo>
                <a:pt x="1092031" y="85890"/>
              </a:lnTo>
              <a:lnTo>
                <a:pt x="1092031" y="171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8674D3-8846-4549-9A5B-0CC09294A9E4}">
      <dsp:nvSpPr>
        <dsp:cNvPr id="0" name=""/>
        <dsp:cNvSpPr/>
      </dsp:nvSpPr>
      <dsp:spPr>
        <a:xfrm>
          <a:off x="3159425" y="992048"/>
          <a:ext cx="122700" cy="1537841"/>
        </a:xfrm>
        <a:custGeom>
          <a:avLst/>
          <a:gdLst/>
          <a:ahLst/>
          <a:cxnLst/>
          <a:rect l="0" t="0" r="0" b="0"/>
          <a:pathLst>
            <a:path>
              <a:moveTo>
                <a:pt x="0" y="0"/>
              </a:moveTo>
              <a:lnTo>
                <a:pt x="0" y="1537841"/>
              </a:lnTo>
              <a:lnTo>
                <a:pt x="122700" y="15378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6698D5-EBBB-4F0F-A701-5E9AA0F8553B}">
      <dsp:nvSpPr>
        <dsp:cNvPr id="0" name=""/>
        <dsp:cNvSpPr/>
      </dsp:nvSpPr>
      <dsp:spPr>
        <a:xfrm>
          <a:off x="3159425" y="992048"/>
          <a:ext cx="122700" cy="957061"/>
        </a:xfrm>
        <a:custGeom>
          <a:avLst/>
          <a:gdLst/>
          <a:ahLst/>
          <a:cxnLst/>
          <a:rect l="0" t="0" r="0" b="0"/>
          <a:pathLst>
            <a:path>
              <a:moveTo>
                <a:pt x="0" y="0"/>
              </a:moveTo>
              <a:lnTo>
                <a:pt x="0" y="957061"/>
              </a:lnTo>
              <a:lnTo>
                <a:pt x="122700" y="9570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DFAA3D-C16D-490E-BA4B-8B23C9B6FFE4}">
      <dsp:nvSpPr>
        <dsp:cNvPr id="0" name=""/>
        <dsp:cNvSpPr/>
      </dsp:nvSpPr>
      <dsp:spPr>
        <a:xfrm>
          <a:off x="3159425" y="992048"/>
          <a:ext cx="122700" cy="376280"/>
        </a:xfrm>
        <a:custGeom>
          <a:avLst/>
          <a:gdLst/>
          <a:ahLst/>
          <a:cxnLst/>
          <a:rect l="0" t="0" r="0" b="0"/>
          <a:pathLst>
            <a:path>
              <a:moveTo>
                <a:pt x="0" y="0"/>
              </a:moveTo>
              <a:lnTo>
                <a:pt x="0" y="376280"/>
              </a:lnTo>
              <a:lnTo>
                <a:pt x="122700" y="3762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17F0F2-FF85-400B-BD15-FBF8C4653D9C}">
      <dsp:nvSpPr>
        <dsp:cNvPr id="0" name=""/>
        <dsp:cNvSpPr/>
      </dsp:nvSpPr>
      <dsp:spPr>
        <a:xfrm>
          <a:off x="3384376" y="411268"/>
          <a:ext cx="102250" cy="171780"/>
        </a:xfrm>
        <a:custGeom>
          <a:avLst/>
          <a:gdLst/>
          <a:ahLst/>
          <a:cxnLst/>
          <a:rect l="0" t="0" r="0" b="0"/>
          <a:pathLst>
            <a:path>
              <a:moveTo>
                <a:pt x="0" y="0"/>
              </a:moveTo>
              <a:lnTo>
                <a:pt x="0" y="85890"/>
              </a:lnTo>
              <a:lnTo>
                <a:pt x="102250" y="85890"/>
              </a:lnTo>
              <a:lnTo>
                <a:pt x="102250" y="171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8BCBFB-A183-45B1-8F49-91822E6DF54C}">
      <dsp:nvSpPr>
        <dsp:cNvPr id="0" name=""/>
        <dsp:cNvSpPr/>
      </dsp:nvSpPr>
      <dsp:spPr>
        <a:xfrm>
          <a:off x="2169644" y="1572829"/>
          <a:ext cx="122700" cy="1537841"/>
        </a:xfrm>
        <a:custGeom>
          <a:avLst/>
          <a:gdLst/>
          <a:ahLst/>
          <a:cxnLst/>
          <a:rect l="0" t="0" r="0" b="0"/>
          <a:pathLst>
            <a:path>
              <a:moveTo>
                <a:pt x="0" y="0"/>
              </a:moveTo>
              <a:lnTo>
                <a:pt x="0" y="1537841"/>
              </a:lnTo>
              <a:lnTo>
                <a:pt x="122700" y="15378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CE5BC0-B277-4952-B761-EDCD7C6B61CD}">
      <dsp:nvSpPr>
        <dsp:cNvPr id="0" name=""/>
        <dsp:cNvSpPr/>
      </dsp:nvSpPr>
      <dsp:spPr>
        <a:xfrm>
          <a:off x="2169644" y="1572829"/>
          <a:ext cx="122700" cy="957061"/>
        </a:xfrm>
        <a:custGeom>
          <a:avLst/>
          <a:gdLst/>
          <a:ahLst/>
          <a:cxnLst/>
          <a:rect l="0" t="0" r="0" b="0"/>
          <a:pathLst>
            <a:path>
              <a:moveTo>
                <a:pt x="0" y="0"/>
              </a:moveTo>
              <a:lnTo>
                <a:pt x="0" y="957061"/>
              </a:lnTo>
              <a:lnTo>
                <a:pt x="122700" y="9570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FAB20A-E5D6-4E4C-BFC9-16585F4E9EAC}">
      <dsp:nvSpPr>
        <dsp:cNvPr id="0" name=""/>
        <dsp:cNvSpPr/>
      </dsp:nvSpPr>
      <dsp:spPr>
        <a:xfrm>
          <a:off x="2169644" y="1572829"/>
          <a:ext cx="122700" cy="376280"/>
        </a:xfrm>
        <a:custGeom>
          <a:avLst/>
          <a:gdLst/>
          <a:ahLst/>
          <a:cxnLst/>
          <a:rect l="0" t="0" r="0" b="0"/>
          <a:pathLst>
            <a:path>
              <a:moveTo>
                <a:pt x="0" y="0"/>
              </a:moveTo>
              <a:lnTo>
                <a:pt x="0" y="376280"/>
              </a:lnTo>
              <a:lnTo>
                <a:pt x="122700" y="3762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A23109-B1BB-4CDF-87AA-70E62AD16608}">
      <dsp:nvSpPr>
        <dsp:cNvPr id="0" name=""/>
        <dsp:cNvSpPr/>
      </dsp:nvSpPr>
      <dsp:spPr>
        <a:xfrm>
          <a:off x="2451124" y="992048"/>
          <a:ext cx="91440" cy="171780"/>
        </a:xfrm>
        <a:custGeom>
          <a:avLst/>
          <a:gdLst/>
          <a:ahLst/>
          <a:cxnLst/>
          <a:rect l="0" t="0" r="0" b="0"/>
          <a:pathLst>
            <a:path>
              <a:moveTo>
                <a:pt x="45720" y="0"/>
              </a:moveTo>
              <a:lnTo>
                <a:pt x="45720" y="1717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C8DEFA-0FEB-4482-81AD-8AE86819FD25}">
      <dsp:nvSpPr>
        <dsp:cNvPr id="0" name=""/>
        <dsp:cNvSpPr/>
      </dsp:nvSpPr>
      <dsp:spPr>
        <a:xfrm>
          <a:off x="2496844" y="411268"/>
          <a:ext cx="887531" cy="171780"/>
        </a:xfrm>
        <a:custGeom>
          <a:avLst/>
          <a:gdLst/>
          <a:ahLst/>
          <a:cxnLst/>
          <a:rect l="0" t="0" r="0" b="0"/>
          <a:pathLst>
            <a:path>
              <a:moveTo>
                <a:pt x="887531" y="0"/>
              </a:moveTo>
              <a:lnTo>
                <a:pt x="887531" y="85890"/>
              </a:lnTo>
              <a:lnTo>
                <a:pt x="0" y="85890"/>
              </a:lnTo>
              <a:lnTo>
                <a:pt x="0" y="171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2BA343-E32C-4F31-B1FF-0E3932F1EE70}">
      <dsp:nvSpPr>
        <dsp:cNvPr id="0" name=""/>
        <dsp:cNvSpPr/>
      </dsp:nvSpPr>
      <dsp:spPr>
        <a:xfrm>
          <a:off x="975362" y="992048"/>
          <a:ext cx="122700" cy="3280184"/>
        </a:xfrm>
        <a:custGeom>
          <a:avLst/>
          <a:gdLst/>
          <a:ahLst/>
          <a:cxnLst/>
          <a:rect l="0" t="0" r="0" b="0"/>
          <a:pathLst>
            <a:path>
              <a:moveTo>
                <a:pt x="0" y="0"/>
              </a:moveTo>
              <a:lnTo>
                <a:pt x="0" y="3280184"/>
              </a:lnTo>
              <a:lnTo>
                <a:pt x="122700" y="32801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86E957-02DA-49CF-9086-9E6C80BD1BB2}">
      <dsp:nvSpPr>
        <dsp:cNvPr id="0" name=""/>
        <dsp:cNvSpPr/>
      </dsp:nvSpPr>
      <dsp:spPr>
        <a:xfrm>
          <a:off x="975362" y="992048"/>
          <a:ext cx="122700" cy="2699403"/>
        </a:xfrm>
        <a:custGeom>
          <a:avLst/>
          <a:gdLst/>
          <a:ahLst/>
          <a:cxnLst/>
          <a:rect l="0" t="0" r="0" b="0"/>
          <a:pathLst>
            <a:path>
              <a:moveTo>
                <a:pt x="0" y="0"/>
              </a:moveTo>
              <a:lnTo>
                <a:pt x="0" y="2699403"/>
              </a:lnTo>
              <a:lnTo>
                <a:pt x="122700" y="269940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8D30DE-3CEE-473E-AC78-CBD4DA6E855D}">
      <dsp:nvSpPr>
        <dsp:cNvPr id="0" name=""/>
        <dsp:cNvSpPr/>
      </dsp:nvSpPr>
      <dsp:spPr>
        <a:xfrm>
          <a:off x="975362" y="992048"/>
          <a:ext cx="122700" cy="2118622"/>
        </a:xfrm>
        <a:custGeom>
          <a:avLst/>
          <a:gdLst/>
          <a:ahLst/>
          <a:cxnLst/>
          <a:rect l="0" t="0" r="0" b="0"/>
          <a:pathLst>
            <a:path>
              <a:moveTo>
                <a:pt x="0" y="0"/>
              </a:moveTo>
              <a:lnTo>
                <a:pt x="0" y="2118622"/>
              </a:lnTo>
              <a:lnTo>
                <a:pt x="122700" y="2118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A50F8-1CE2-409F-829D-8895CA5CCFA5}">
      <dsp:nvSpPr>
        <dsp:cNvPr id="0" name=""/>
        <dsp:cNvSpPr/>
      </dsp:nvSpPr>
      <dsp:spPr>
        <a:xfrm>
          <a:off x="975362" y="992048"/>
          <a:ext cx="122700" cy="1537841"/>
        </a:xfrm>
        <a:custGeom>
          <a:avLst/>
          <a:gdLst/>
          <a:ahLst/>
          <a:cxnLst/>
          <a:rect l="0" t="0" r="0" b="0"/>
          <a:pathLst>
            <a:path>
              <a:moveTo>
                <a:pt x="0" y="0"/>
              </a:moveTo>
              <a:lnTo>
                <a:pt x="0" y="1537841"/>
              </a:lnTo>
              <a:lnTo>
                <a:pt x="122700" y="15378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1570AC-A540-4D89-B334-1EABF2238677}">
      <dsp:nvSpPr>
        <dsp:cNvPr id="0" name=""/>
        <dsp:cNvSpPr/>
      </dsp:nvSpPr>
      <dsp:spPr>
        <a:xfrm>
          <a:off x="975362" y="992048"/>
          <a:ext cx="122700" cy="957061"/>
        </a:xfrm>
        <a:custGeom>
          <a:avLst/>
          <a:gdLst/>
          <a:ahLst/>
          <a:cxnLst/>
          <a:rect l="0" t="0" r="0" b="0"/>
          <a:pathLst>
            <a:path>
              <a:moveTo>
                <a:pt x="0" y="0"/>
              </a:moveTo>
              <a:lnTo>
                <a:pt x="0" y="957061"/>
              </a:lnTo>
              <a:lnTo>
                <a:pt x="122700" y="95706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4695D4-36A0-4DF4-84E5-E5D0CE11B675}">
      <dsp:nvSpPr>
        <dsp:cNvPr id="0" name=""/>
        <dsp:cNvSpPr/>
      </dsp:nvSpPr>
      <dsp:spPr>
        <a:xfrm>
          <a:off x="975362" y="992048"/>
          <a:ext cx="122700" cy="376280"/>
        </a:xfrm>
        <a:custGeom>
          <a:avLst/>
          <a:gdLst/>
          <a:ahLst/>
          <a:cxnLst/>
          <a:rect l="0" t="0" r="0" b="0"/>
          <a:pathLst>
            <a:path>
              <a:moveTo>
                <a:pt x="0" y="0"/>
              </a:moveTo>
              <a:lnTo>
                <a:pt x="0" y="376280"/>
              </a:lnTo>
              <a:lnTo>
                <a:pt x="122700" y="3762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E651C4-C466-474A-9AAB-2371AF8AC3A7}">
      <dsp:nvSpPr>
        <dsp:cNvPr id="0" name=""/>
        <dsp:cNvSpPr/>
      </dsp:nvSpPr>
      <dsp:spPr>
        <a:xfrm>
          <a:off x="1302563" y="411268"/>
          <a:ext cx="2081812" cy="171780"/>
        </a:xfrm>
        <a:custGeom>
          <a:avLst/>
          <a:gdLst/>
          <a:ahLst/>
          <a:cxnLst/>
          <a:rect l="0" t="0" r="0" b="0"/>
          <a:pathLst>
            <a:path>
              <a:moveTo>
                <a:pt x="2081812" y="0"/>
              </a:moveTo>
              <a:lnTo>
                <a:pt x="2081812" y="85890"/>
              </a:lnTo>
              <a:lnTo>
                <a:pt x="0" y="85890"/>
              </a:lnTo>
              <a:lnTo>
                <a:pt x="0" y="1717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A05224-204E-459A-B468-78433057905E}">
      <dsp:nvSpPr>
        <dsp:cNvPr id="0" name=""/>
        <dsp:cNvSpPr/>
      </dsp:nvSpPr>
      <dsp:spPr>
        <a:xfrm>
          <a:off x="2975375" y="2267"/>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Hospital manager</a:t>
          </a:r>
        </a:p>
      </dsp:txBody>
      <dsp:txXfrm>
        <a:off x="2975375" y="2267"/>
        <a:ext cx="818001" cy="409000"/>
      </dsp:txXfrm>
    </dsp:sp>
    <dsp:sp modelId="{79F062E9-66A5-4369-B6DF-44FB7D15F5C1}">
      <dsp:nvSpPr>
        <dsp:cNvPr id="0" name=""/>
        <dsp:cNvSpPr/>
      </dsp:nvSpPr>
      <dsp:spPr>
        <a:xfrm>
          <a:off x="893562" y="583048"/>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Senior Medical Officer</a:t>
          </a:r>
        </a:p>
      </dsp:txBody>
      <dsp:txXfrm>
        <a:off x="893562" y="583048"/>
        <a:ext cx="818001" cy="409000"/>
      </dsp:txXfrm>
    </dsp:sp>
    <dsp:sp modelId="{F69F6146-3277-4E4E-93D8-5847A23EFBF3}">
      <dsp:nvSpPr>
        <dsp:cNvPr id="0" name=""/>
        <dsp:cNvSpPr/>
      </dsp:nvSpPr>
      <dsp:spPr>
        <a:xfrm>
          <a:off x="1098063" y="1163829"/>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Screening and Triage</a:t>
          </a:r>
        </a:p>
      </dsp:txBody>
      <dsp:txXfrm>
        <a:off x="1098063" y="1163829"/>
        <a:ext cx="818001" cy="409000"/>
      </dsp:txXfrm>
    </dsp:sp>
    <dsp:sp modelId="{143CC114-C240-46FE-BE59-29C29D717CC0}">
      <dsp:nvSpPr>
        <dsp:cNvPr id="0" name=""/>
        <dsp:cNvSpPr/>
      </dsp:nvSpPr>
      <dsp:spPr>
        <a:xfrm>
          <a:off x="1098063" y="1744609"/>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Rapid Response Team</a:t>
          </a:r>
        </a:p>
      </dsp:txBody>
      <dsp:txXfrm>
        <a:off x="1098063" y="1744609"/>
        <a:ext cx="818001" cy="409000"/>
      </dsp:txXfrm>
    </dsp:sp>
    <dsp:sp modelId="{C5B0718C-DBE4-4077-8E60-2A06DB8FE435}">
      <dsp:nvSpPr>
        <dsp:cNvPr id="0" name=""/>
        <dsp:cNvSpPr/>
      </dsp:nvSpPr>
      <dsp:spPr>
        <a:xfrm>
          <a:off x="1098063" y="2325390"/>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Rehabilitation Professionals</a:t>
          </a:r>
        </a:p>
      </dsp:txBody>
      <dsp:txXfrm>
        <a:off x="1098063" y="2325390"/>
        <a:ext cx="818001" cy="409000"/>
      </dsp:txXfrm>
    </dsp:sp>
    <dsp:sp modelId="{A66C20F7-4BA8-4960-86E6-970EA9DA4DEC}">
      <dsp:nvSpPr>
        <dsp:cNvPr id="0" name=""/>
        <dsp:cNvSpPr/>
      </dsp:nvSpPr>
      <dsp:spPr>
        <a:xfrm>
          <a:off x="1098063" y="2906171"/>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Laboratory</a:t>
          </a:r>
        </a:p>
      </dsp:txBody>
      <dsp:txXfrm>
        <a:off x="1098063" y="2906171"/>
        <a:ext cx="818001" cy="409000"/>
      </dsp:txXfrm>
    </dsp:sp>
    <dsp:sp modelId="{1B6F8340-F110-47D1-B20B-F675E737AA56}">
      <dsp:nvSpPr>
        <dsp:cNvPr id="0" name=""/>
        <dsp:cNvSpPr/>
      </dsp:nvSpPr>
      <dsp:spPr>
        <a:xfrm>
          <a:off x="1098063" y="3486952"/>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X-Ray</a:t>
          </a:r>
        </a:p>
      </dsp:txBody>
      <dsp:txXfrm>
        <a:off x="1098063" y="3486952"/>
        <a:ext cx="818001" cy="409000"/>
      </dsp:txXfrm>
    </dsp:sp>
    <dsp:sp modelId="{C1440C86-886B-4A97-8D12-C742C2E74FB0}">
      <dsp:nvSpPr>
        <dsp:cNvPr id="0" name=""/>
        <dsp:cNvSpPr/>
      </dsp:nvSpPr>
      <dsp:spPr>
        <a:xfrm>
          <a:off x="1098063" y="4067732"/>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Medical Doctors</a:t>
          </a:r>
        </a:p>
      </dsp:txBody>
      <dsp:txXfrm>
        <a:off x="1098063" y="4067732"/>
        <a:ext cx="818001" cy="409000"/>
      </dsp:txXfrm>
    </dsp:sp>
    <dsp:sp modelId="{B789759A-7208-4523-8BE8-0C28C2003F93}">
      <dsp:nvSpPr>
        <dsp:cNvPr id="0" name=""/>
        <dsp:cNvSpPr/>
      </dsp:nvSpPr>
      <dsp:spPr>
        <a:xfrm>
          <a:off x="2087844" y="583048"/>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Nursing Manager</a:t>
          </a:r>
        </a:p>
      </dsp:txBody>
      <dsp:txXfrm>
        <a:off x="2087844" y="583048"/>
        <a:ext cx="818001" cy="409000"/>
      </dsp:txXfrm>
    </dsp:sp>
    <dsp:sp modelId="{6E3ABB1C-6B96-47BE-9F80-9F9F7032D23B}">
      <dsp:nvSpPr>
        <dsp:cNvPr id="0" name=""/>
        <dsp:cNvSpPr/>
      </dsp:nvSpPr>
      <dsp:spPr>
        <a:xfrm>
          <a:off x="2087844" y="1163829"/>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Head nurses (1/ward)</a:t>
          </a:r>
        </a:p>
      </dsp:txBody>
      <dsp:txXfrm>
        <a:off x="2087844" y="1163829"/>
        <a:ext cx="818001" cy="409000"/>
      </dsp:txXfrm>
    </dsp:sp>
    <dsp:sp modelId="{CC57468F-466E-448D-A7EB-0F8548F9D1EF}">
      <dsp:nvSpPr>
        <dsp:cNvPr id="0" name=""/>
        <dsp:cNvSpPr/>
      </dsp:nvSpPr>
      <dsp:spPr>
        <a:xfrm>
          <a:off x="2292344" y="1744609"/>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Psychosocial Support staff</a:t>
          </a:r>
        </a:p>
      </dsp:txBody>
      <dsp:txXfrm>
        <a:off x="2292344" y="1744609"/>
        <a:ext cx="818001" cy="409000"/>
      </dsp:txXfrm>
    </dsp:sp>
    <dsp:sp modelId="{7808438A-26BB-4C80-B96B-F26D0CB3D581}">
      <dsp:nvSpPr>
        <dsp:cNvPr id="0" name=""/>
        <dsp:cNvSpPr/>
      </dsp:nvSpPr>
      <dsp:spPr>
        <a:xfrm>
          <a:off x="2292344" y="2325390"/>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Nurse Assistants</a:t>
          </a:r>
        </a:p>
      </dsp:txBody>
      <dsp:txXfrm>
        <a:off x="2292344" y="2325390"/>
        <a:ext cx="818001" cy="409000"/>
      </dsp:txXfrm>
    </dsp:sp>
    <dsp:sp modelId="{CA2B5495-A2C0-4463-8CE4-679C6B82F05A}">
      <dsp:nvSpPr>
        <dsp:cNvPr id="0" name=""/>
        <dsp:cNvSpPr/>
      </dsp:nvSpPr>
      <dsp:spPr>
        <a:xfrm>
          <a:off x="2292344" y="2906171"/>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Ward nurses</a:t>
          </a:r>
        </a:p>
      </dsp:txBody>
      <dsp:txXfrm>
        <a:off x="2292344" y="2906171"/>
        <a:ext cx="818001" cy="409000"/>
      </dsp:txXfrm>
    </dsp:sp>
    <dsp:sp modelId="{F6612380-BCA2-47FA-B3C6-FE4FEE086BCD}">
      <dsp:nvSpPr>
        <dsp:cNvPr id="0" name=""/>
        <dsp:cNvSpPr/>
      </dsp:nvSpPr>
      <dsp:spPr>
        <a:xfrm>
          <a:off x="3077625" y="583048"/>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Operational support Lead</a:t>
          </a:r>
        </a:p>
      </dsp:txBody>
      <dsp:txXfrm>
        <a:off x="3077625" y="583048"/>
        <a:ext cx="818001" cy="409000"/>
      </dsp:txXfrm>
    </dsp:sp>
    <dsp:sp modelId="{06840691-1C98-47FE-A576-0C7AA1837CF4}">
      <dsp:nvSpPr>
        <dsp:cNvPr id="0" name=""/>
        <dsp:cNvSpPr/>
      </dsp:nvSpPr>
      <dsp:spPr>
        <a:xfrm>
          <a:off x="3282125" y="1163829"/>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Kitchen staff</a:t>
          </a:r>
        </a:p>
      </dsp:txBody>
      <dsp:txXfrm>
        <a:off x="3282125" y="1163829"/>
        <a:ext cx="818001" cy="409000"/>
      </dsp:txXfrm>
    </dsp:sp>
    <dsp:sp modelId="{588283A9-3F42-4F63-87A1-D1826263976B}">
      <dsp:nvSpPr>
        <dsp:cNvPr id="0" name=""/>
        <dsp:cNvSpPr/>
      </dsp:nvSpPr>
      <dsp:spPr>
        <a:xfrm>
          <a:off x="3282125" y="1744609"/>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Security guards</a:t>
          </a:r>
        </a:p>
      </dsp:txBody>
      <dsp:txXfrm>
        <a:off x="3282125" y="1744609"/>
        <a:ext cx="818001" cy="409000"/>
      </dsp:txXfrm>
    </dsp:sp>
    <dsp:sp modelId="{7F048D60-7DEC-4460-86EC-C7C2B4CB1B69}">
      <dsp:nvSpPr>
        <dsp:cNvPr id="0" name=""/>
        <dsp:cNvSpPr/>
      </dsp:nvSpPr>
      <dsp:spPr>
        <a:xfrm>
          <a:off x="3282125" y="2325390"/>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Technical Team</a:t>
          </a:r>
        </a:p>
      </dsp:txBody>
      <dsp:txXfrm>
        <a:off x="3282125" y="2325390"/>
        <a:ext cx="818001" cy="409000"/>
      </dsp:txXfrm>
    </dsp:sp>
    <dsp:sp modelId="{B38FAEFB-44BE-47F1-A24C-AB383BA062DC}">
      <dsp:nvSpPr>
        <dsp:cNvPr id="0" name=""/>
        <dsp:cNvSpPr/>
      </dsp:nvSpPr>
      <dsp:spPr>
        <a:xfrm>
          <a:off x="4067406" y="583048"/>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IPC/WASH-lead</a:t>
          </a:r>
        </a:p>
      </dsp:txBody>
      <dsp:txXfrm>
        <a:off x="4067406" y="583048"/>
        <a:ext cx="818001" cy="409000"/>
      </dsp:txXfrm>
    </dsp:sp>
    <dsp:sp modelId="{8F9301EF-2D3F-489D-92A9-F83C65EC162A}">
      <dsp:nvSpPr>
        <dsp:cNvPr id="0" name=""/>
        <dsp:cNvSpPr/>
      </dsp:nvSpPr>
      <dsp:spPr>
        <a:xfrm>
          <a:off x="4271907" y="1163829"/>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Waste Management Team</a:t>
          </a:r>
        </a:p>
      </dsp:txBody>
      <dsp:txXfrm>
        <a:off x="4271907" y="1163829"/>
        <a:ext cx="818001" cy="409000"/>
      </dsp:txXfrm>
    </dsp:sp>
    <dsp:sp modelId="{1799C9DA-0A0D-4A0C-AC7B-7AADD6440DDD}">
      <dsp:nvSpPr>
        <dsp:cNvPr id="0" name=""/>
        <dsp:cNvSpPr/>
      </dsp:nvSpPr>
      <dsp:spPr>
        <a:xfrm>
          <a:off x="4271907" y="1744609"/>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Laundry staff</a:t>
          </a:r>
        </a:p>
      </dsp:txBody>
      <dsp:txXfrm>
        <a:off x="4271907" y="1744609"/>
        <a:ext cx="818001" cy="409000"/>
      </dsp:txXfrm>
    </dsp:sp>
    <dsp:sp modelId="{6DD54D29-3287-45BA-BEEE-78046D3D1261}">
      <dsp:nvSpPr>
        <dsp:cNvPr id="0" name=""/>
        <dsp:cNvSpPr/>
      </dsp:nvSpPr>
      <dsp:spPr>
        <a:xfrm>
          <a:off x="4271907" y="2325390"/>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Cleaners and helpers</a:t>
          </a:r>
        </a:p>
      </dsp:txBody>
      <dsp:txXfrm>
        <a:off x="4271907" y="2325390"/>
        <a:ext cx="818001" cy="409000"/>
      </dsp:txXfrm>
    </dsp:sp>
    <dsp:sp modelId="{6D7A83AB-7CE7-4615-AE6A-379A1CF971D7}">
      <dsp:nvSpPr>
        <dsp:cNvPr id="0" name=""/>
        <dsp:cNvSpPr/>
      </dsp:nvSpPr>
      <dsp:spPr>
        <a:xfrm>
          <a:off x="4280234" y="2872866"/>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it-IT" sz="700" b="0" kern="1200"/>
            <a:t>IPC/WASH TEAM</a:t>
          </a:r>
        </a:p>
      </dsp:txBody>
      <dsp:txXfrm>
        <a:off x="4280234" y="2872866"/>
        <a:ext cx="818001" cy="409000"/>
      </dsp:txXfrm>
    </dsp:sp>
    <dsp:sp modelId="{795ABE66-92CE-48ED-AE7B-42ABFDC99EB7}">
      <dsp:nvSpPr>
        <dsp:cNvPr id="0" name=""/>
        <dsp:cNvSpPr/>
      </dsp:nvSpPr>
      <dsp:spPr>
        <a:xfrm>
          <a:off x="5057188" y="583048"/>
          <a:ext cx="818001" cy="4090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en-GB" sz="700" kern="1200"/>
            <a:t>Optional: supply chain manager, staff health doctor, pharmacist</a:t>
          </a:r>
        </a:p>
      </dsp:txBody>
      <dsp:txXfrm>
        <a:off x="5057188" y="583048"/>
        <a:ext cx="818001" cy="4090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a:defRPr sz="1200"/>
            </a:lvl1pPr>
          </a:lstStyle>
          <a:p>
            <a:fld id="{4DA99202-A6C5-498E-AC4E-F37551CBAC69}" type="datetimeFigureOut">
              <a:rPr lang="en-GB" smtClean="0"/>
              <a:t>10/06/2020</a:t>
            </a:fld>
            <a:endParaRPr lang="en-GB" dirty="0"/>
          </a:p>
        </p:txBody>
      </p:sp>
      <p:sp>
        <p:nvSpPr>
          <p:cNvPr id="4" name="Footer Placeholder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a:defRPr sz="1200"/>
            </a:lvl1pPr>
          </a:lstStyle>
          <a:p>
            <a:fld id="{68FA328B-6870-470B-B6C8-71BC5F70E15B}" type="slidenum">
              <a:rPr lang="en-GB" smtClean="0"/>
              <a:t>‹#›</a:t>
            </a:fld>
            <a:endParaRPr lang="en-GB" dirty="0"/>
          </a:p>
        </p:txBody>
      </p:sp>
    </p:spTree>
    <p:extLst>
      <p:ext uri="{BB962C8B-B14F-4D97-AF65-F5344CB8AC3E}">
        <p14:creationId xmlns:p14="http://schemas.microsoft.com/office/powerpoint/2010/main" val="1437964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59DFEF6A-55B7-40FA-AB0F-43BCDC8F46E4}" type="datetimeFigureOut">
              <a:rPr lang="en-GB" smtClean="0"/>
              <a:t>10/06/2020</a:t>
            </a:fld>
            <a:endParaRPr lang="en-GB"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352CB27C-7546-46C2-81E5-E013FC432927}" type="slidenum">
              <a:rPr lang="en-GB" smtClean="0"/>
              <a:t>‹#›</a:t>
            </a:fld>
            <a:endParaRPr lang="en-GB" dirty="0"/>
          </a:p>
        </p:txBody>
      </p:sp>
    </p:spTree>
    <p:extLst>
      <p:ext uri="{BB962C8B-B14F-4D97-AF65-F5344CB8AC3E}">
        <p14:creationId xmlns:p14="http://schemas.microsoft.com/office/powerpoint/2010/main" val="359506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ho.int/docs/default-source/coronaviruse/covid-efst-v1-2.xlsx?sfvrsn=ef11cc11_2&amp;ua=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ho.int/docs/default-source/coronaviruse/covid-efst-v1-2.xlsx?sfvrsn=ef11cc11_2&amp;ua=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a:solidFill>
                  <a:schemeClr val="tx1"/>
                </a:solidFill>
                <a:effectLst/>
                <a:latin typeface="+mn-lt"/>
                <a:ea typeface="+mn-ea"/>
                <a:cs typeface="+mn-cs"/>
              </a:rPr>
              <a:t>Proposed models can be situated within an existing community setting such as a soccer/football field, sports stadium, convention centre, event hall or warehouse. This setup can be used for isolating contacts, suspected and probable patients and manage confirmed cases with mild or moderate disease severity without risk factors, from the moment that regular healthcare facilities do not have the capacity anymore to serve COVID-19 patients or based on local/national strategy.  In any case there should be rapid access to health advice, e.g. by an adjacent COVID-19 health post, via telemedicine, or other modality. As mentioned, there are several variables that would determine the final considerations for establishing community facilities and treatment centres, the proposed model intends to cover all potential combinations of those variables providing a wide set of potential configurations.</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10"/>
          </p:nvPr>
        </p:nvSpPr>
        <p:spPr/>
        <p:txBody>
          <a:bodyPr/>
          <a:lstStyle/>
          <a:p>
            <a:fld id="{352CB27C-7546-46C2-81E5-E013FC432927}" type="slidenum">
              <a:rPr lang="en-GB" smtClean="0"/>
              <a:t>5</a:t>
            </a:fld>
            <a:endParaRPr lang="en-GB" dirty="0"/>
          </a:p>
        </p:txBody>
      </p:sp>
    </p:spTree>
    <p:extLst>
      <p:ext uri="{BB962C8B-B14F-4D97-AF65-F5344CB8AC3E}">
        <p14:creationId xmlns:p14="http://schemas.microsoft.com/office/powerpoint/2010/main" val="3067212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Human resources: companies or assembly teams with which they are used to assemble and disassemble, laundry service, catering service, security service, </a:t>
            </a:r>
            <a:r>
              <a:rPr lang="en-US" b="0" dirty="0" err="1">
                <a:solidFill>
                  <a:schemeClr val="tx1"/>
                </a:solidFill>
              </a:rPr>
              <a:t>etc</a:t>
            </a:r>
            <a:endParaRPr lang="en-US"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52CB27C-7546-46C2-81E5-E013FC432927}" type="slidenum">
              <a:rPr lang="en-GB" smtClean="0"/>
              <a:t>18</a:t>
            </a:fld>
            <a:endParaRPr lang="en-GB" dirty="0"/>
          </a:p>
        </p:txBody>
      </p:sp>
    </p:spTree>
    <p:extLst>
      <p:ext uri="{BB962C8B-B14F-4D97-AF65-F5344CB8AC3E}">
        <p14:creationId xmlns:p14="http://schemas.microsoft.com/office/powerpoint/2010/main" val="3659119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352CB27C-7546-46C2-81E5-E013FC432927}" type="slidenum">
              <a:rPr lang="en-GB" smtClean="0"/>
              <a:t>19</a:t>
            </a:fld>
            <a:endParaRPr lang="en-GB" dirty="0"/>
          </a:p>
        </p:txBody>
      </p:sp>
    </p:spTree>
    <p:extLst>
      <p:ext uri="{BB962C8B-B14F-4D97-AF65-F5344CB8AC3E}">
        <p14:creationId xmlns:p14="http://schemas.microsoft.com/office/powerpoint/2010/main" val="1719959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352CB27C-7546-46C2-81E5-E013FC432927}" type="slidenum">
              <a:rPr lang="en-GB" smtClean="0"/>
              <a:t>20</a:t>
            </a:fld>
            <a:endParaRPr lang="en-GB" dirty="0"/>
          </a:p>
        </p:txBody>
      </p:sp>
    </p:spTree>
    <p:extLst>
      <p:ext uri="{BB962C8B-B14F-4D97-AF65-F5344CB8AC3E}">
        <p14:creationId xmlns:p14="http://schemas.microsoft.com/office/powerpoint/2010/main" val="208746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352CB27C-7546-46C2-81E5-E013FC432927}" type="slidenum">
              <a:rPr lang="en-GB" smtClean="0"/>
              <a:t>21</a:t>
            </a:fld>
            <a:endParaRPr lang="en-GB" dirty="0"/>
          </a:p>
        </p:txBody>
      </p:sp>
    </p:spTree>
    <p:extLst>
      <p:ext uri="{BB962C8B-B14F-4D97-AF65-F5344CB8AC3E}">
        <p14:creationId xmlns:p14="http://schemas.microsoft.com/office/powerpoint/2010/main" val="950699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352CB27C-7546-46C2-81E5-E013FC432927}" type="slidenum">
              <a:rPr lang="en-GB" smtClean="0"/>
              <a:t>24</a:t>
            </a:fld>
            <a:endParaRPr lang="en-GB" dirty="0"/>
          </a:p>
        </p:txBody>
      </p:sp>
    </p:spTree>
    <p:extLst>
      <p:ext uri="{BB962C8B-B14F-4D97-AF65-F5344CB8AC3E}">
        <p14:creationId xmlns:p14="http://schemas.microsoft.com/office/powerpoint/2010/main" val="349861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None/>
            </a:pPr>
            <a:r>
              <a:rPr lang="en-GB" sz="1200" b="0" dirty="0">
                <a:solidFill>
                  <a:schemeClr val="tx1"/>
                </a:solidFill>
              </a:rPr>
              <a:t>All health facilities, no matter the configuration, should introduce screening and triage station at the entrance of the facility. </a:t>
            </a:r>
          </a:p>
          <a:p>
            <a:pPr marL="0" indent="0" algn="just">
              <a:buNone/>
            </a:pPr>
            <a:r>
              <a:rPr lang="en-GB" sz="1200" b="0" dirty="0">
                <a:solidFill>
                  <a:schemeClr val="tx1"/>
                </a:solidFill>
              </a:rPr>
              <a:t>The screening point will be the entrance point and identify those patients that fulfil the case definition of COVID19. </a:t>
            </a:r>
          </a:p>
          <a:p>
            <a:pPr marL="0" indent="0" algn="just">
              <a:buNone/>
            </a:pPr>
            <a:r>
              <a:rPr lang="en-GB" sz="1200" b="0" dirty="0">
                <a:solidFill>
                  <a:schemeClr val="tx1"/>
                </a:solidFill>
              </a:rPr>
              <a:t>The triage will be the area where, according to the triage-system chosen at the facility level, the acuity level of the patient will be defined. </a:t>
            </a:r>
          </a:p>
          <a:p>
            <a:pPr marL="0" indent="0" algn="just">
              <a:buNone/>
            </a:pPr>
            <a:r>
              <a:rPr lang="en-GB" sz="1200" b="0" dirty="0">
                <a:solidFill>
                  <a:schemeClr val="tx1"/>
                </a:solidFill>
              </a:rPr>
              <a:t>The area will have a reception area waiting room with independent cabins, and a sample area to collect testing.</a:t>
            </a:r>
            <a:endParaRPr lang="es-ES" sz="1200"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52CB27C-7546-46C2-81E5-E013FC432927}" type="slidenum">
              <a:rPr lang="en-GB" smtClean="0"/>
              <a:t>25</a:t>
            </a:fld>
            <a:endParaRPr lang="en-GB" dirty="0"/>
          </a:p>
        </p:txBody>
      </p:sp>
    </p:spTree>
    <p:extLst>
      <p:ext uri="{BB962C8B-B14F-4D97-AF65-F5344CB8AC3E}">
        <p14:creationId xmlns:p14="http://schemas.microsoft.com/office/powerpoint/2010/main" val="3350228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352CB27C-7546-46C2-81E5-E013FC432927}" type="slidenum">
              <a:rPr lang="en-GB" smtClean="0"/>
              <a:t>26</a:t>
            </a:fld>
            <a:endParaRPr lang="en-GB" dirty="0"/>
          </a:p>
        </p:txBody>
      </p:sp>
    </p:spTree>
    <p:extLst>
      <p:ext uri="{BB962C8B-B14F-4D97-AF65-F5344CB8AC3E}">
        <p14:creationId xmlns:p14="http://schemas.microsoft.com/office/powerpoint/2010/main" val="3151124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b="1">
                <a:solidFill>
                  <a:schemeClr val="tx1"/>
                </a:solidFill>
                <a:latin typeface="Arial" panose="020B0604020202020204" pitchFamily="34" charset="0"/>
              </a:defRPr>
            </a:lvl1pPr>
            <a:lvl2pPr marL="742950" indent="-285750">
              <a:defRPr kumimoji="1" sz="2400" b="1">
                <a:solidFill>
                  <a:schemeClr val="tx1"/>
                </a:solidFill>
                <a:latin typeface="Arial" panose="020B0604020202020204" pitchFamily="34" charset="0"/>
              </a:defRPr>
            </a:lvl2pPr>
            <a:lvl3pPr marL="1143000" indent="-228600">
              <a:defRPr kumimoji="1" sz="2400" b="1">
                <a:solidFill>
                  <a:schemeClr val="tx1"/>
                </a:solidFill>
                <a:latin typeface="Arial" panose="020B0604020202020204" pitchFamily="34" charset="0"/>
              </a:defRPr>
            </a:lvl3pPr>
            <a:lvl4pPr marL="1600200" indent="-228600">
              <a:defRPr kumimoji="1" sz="2400" b="1">
                <a:solidFill>
                  <a:schemeClr val="tx1"/>
                </a:solidFill>
                <a:latin typeface="Arial" panose="020B0604020202020204" pitchFamily="34" charset="0"/>
              </a:defRPr>
            </a:lvl4pPr>
            <a:lvl5pPr marL="2057400" indent="-228600">
              <a:defRPr kumimoji="1" sz="2400" b="1">
                <a:solidFill>
                  <a:schemeClr val="tx1"/>
                </a:solidFill>
                <a:latin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defRPr>
            </a:lvl9pPr>
          </a:lstStyle>
          <a:p>
            <a:fld id="{D8C56CA2-E22A-483C-928A-12018E8FF7AA}" type="slidenum">
              <a:rPr kumimoji="0" lang="fr-FR" altLang="fr-FR" sz="1300">
                <a:solidFill>
                  <a:schemeClr val="bg1"/>
                </a:solidFill>
              </a:rPr>
              <a:pPr/>
              <a:t>27</a:t>
            </a:fld>
            <a:endParaRPr kumimoji="0" lang="fr-FR" altLang="fr-FR" sz="1300">
              <a:solidFill>
                <a:schemeClr val="bg1"/>
              </a:solidFill>
            </a:endParaRPr>
          </a:p>
        </p:txBody>
      </p:sp>
      <p:sp>
        <p:nvSpPr>
          <p:cNvPr id="35843" name="Rectangle 2"/>
          <p:cNvSpPr>
            <a:spLocks noGrp="1" noRot="1" noChangeAspect="1" noChangeArrowheads="1" noTextEdit="1"/>
          </p:cNvSpPr>
          <p:nvPr>
            <p:ph type="sldImg"/>
          </p:nvPr>
        </p:nvSpPr>
        <p:spPr>
          <a:xfrm>
            <a:off x="1143000" y="685800"/>
            <a:ext cx="4572000" cy="3429000"/>
          </a:xfrm>
          <a:ln/>
        </p:spPr>
      </p:sp>
      <p:sp>
        <p:nvSpPr>
          <p:cNvPr id="358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a:r>
              <a:rPr lang="en-GB" sz="1200" b="1" kern="1200" dirty="0">
                <a:solidFill>
                  <a:schemeClr val="tx1"/>
                </a:solidFill>
                <a:effectLst/>
                <a:latin typeface="+mn-lt"/>
                <a:ea typeface="+mn-ea"/>
                <a:cs typeface="+mn-cs"/>
              </a:rPr>
              <a:t>Modularity</a:t>
            </a:r>
            <a:r>
              <a:rPr lang="en-GB" sz="1200" kern="1200" dirty="0">
                <a:solidFill>
                  <a:schemeClr val="tx1"/>
                </a:solidFill>
                <a:effectLst/>
                <a:latin typeface="+mn-lt"/>
                <a:ea typeface="+mn-ea"/>
                <a:cs typeface="+mn-cs"/>
              </a:rPr>
              <a:t>– the ability for areas to be expanded and/or repurposed. This area can be augmented by the addition of more modules surging bed capacities to 80, 120 or more and adapted for either suspect or confirmed cases</a:t>
            </a:r>
          </a:p>
          <a:p>
            <a:pPr lvl="1"/>
            <a:endParaRPr lang="en-GB"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anose="020F0502020204030204" pitchFamily="34" charset="0"/>
                <a:ea typeface="Calibri" panose="020F0502020204030204" pitchFamily="34" charset="0"/>
              </a:rPr>
              <a:t>40 Beds WARD Confirmed</a:t>
            </a:r>
            <a:endParaRPr lang="en-GB" dirty="0"/>
          </a:p>
          <a:p>
            <a:r>
              <a:rPr lang="en-GB" sz="1200" kern="1200" dirty="0">
                <a:solidFill>
                  <a:schemeClr val="tx1"/>
                </a:solidFill>
                <a:effectLst/>
                <a:latin typeface="+mn-lt"/>
                <a:ea typeface="+mn-ea"/>
                <a:cs typeface="+mn-cs"/>
              </a:rPr>
              <a:t>Module of 40 beds capacity in a cohorted structure for confirmed cases with two Toilets, two showers, lavatories, power supply and lighting services. Storage space available at premises This type of module can accommodate Confirmed patients of different degrees of severity: step down, mild, moderate, severe and critical. Each module is conceived for one type of gender users.</a:t>
            </a: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t>20 Beds WARD Suspected</a:t>
            </a:r>
            <a:endParaRPr lang="en-GB" dirty="0"/>
          </a:p>
          <a:p>
            <a:r>
              <a:rPr lang="en-GB" sz="1200" kern="1200" dirty="0">
                <a:solidFill>
                  <a:schemeClr val="tx1"/>
                </a:solidFill>
                <a:effectLst/>
                <a:latin typeface="+mn-lt"/>
                <a:ea typeface="+mn-ea"/>
                <a:cs typeface="+mn-cs"/>
              </a:rPr>
              <a:t>Module of 20 beds capacity in an isolation room structure for separate case management.  Independent toilets and shower for each patient, power supply and lighting services. This type of module can accommodate suspected patients waiting for results and contacts of different degrees of severity: mild and moderate, each module is conceived for one type of gender users</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pPr lvl="1"/>
            <a:endParaRPr lang="es-ES" sz="1200" b="1"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72379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Modularity: Scaling up</a:t>
            </a:r>
            <a:r>
              <a:rPr lang="en-GB" sz="1200" kern="1200" dirty="0">
                <a:solidFill>
                  <a:schemeClr val="tx1"/>
                </a:solidFill>
                <a:effectLst/>
                <a:latin typeface="+mn-lt"/>
                <a:ea typeface="+mn-ea"/>
                <a:cs typeface="+mn-cs"/>
              </a:rPr>
              <a:t>– enables establishment of new treatment areas while maintaining continuity of care. Figure demonstrates how to scale up a  Community facility COVID-19 so that previously established modules remain functional as bed capacity is surged progressively. </a:t>
            </a:r>
            <a:endParaRPr lang="es-ES" sz="1200" b="1" kern="1200" dirty="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10"/>
          </p:nvPr>
        </p:nvSpPr>
        <p:spPr/>
        <p:txBody>
          <a:bodyPr/>
          <a:lstStyle/>
          <a:p>
            <a:fld id="{352CB27C-7546-46C2-81E5-E013FC432927}" type="slidenum">
              <a:rPr lang="en-GB" smtClean="0"/>
              <a:t>28</a:t>
            </a:fld>
            <a:endParaRPr lang="en-GB" dirty="0"/>
          </a:p>
        </p:txBody>
      </p:sp>
    </p:spTree>
    <p:extLst>
      <p:ext uri="{BB962C8B-B14F-4D97-AF65-F5344CB8AC3E}">
        <p14:creationId xmlns:p14="http://schemas.microsoft.com/office/powerpoint/2010/main" val="2057993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xfrm>
            <a:off x="3884613" y="8685213"/>
            <a:ext cx="2971800" cy="458787"/>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kumimoji="1" sz="2400" b="1">
                <a:solidFill>
                  <a:schemeClr val="tx1"/>
                </a:solidFill>
                <a:latin typeface="Arial" panose="020B0604020202020204" pitchFamily="34" charset="0"/>
              </a:defRPr>
            </a:lvl1pPr>
            <a:lvl2pPr marL="742950" indent="-285750">
              <a:defRPr kumimoji="1" sz="2400" b="1">
                <a:solidFill>
                  <a:schemeClr val="tx1"/>
                </a:solidFill>
                <a:latin typeface="Arial" panose="020B0604020202020204" pitchFamily="34" charset="0"/>
              </a:defRPr>
            </a:lvl2pPr>
            <a:lvl3pPr marL="1143000" indent="-228600">
              <a:defRPr kumimoji="1" sz="2400" b="1">
                <a:solidFill>
                  <a:schemeClr val="tx1"/>
                </a:solidFill>
                <a:latin typeface="Arial" panose="020B0604020202020204" pitchFamily="34" charset="0"/>
              </a:defRPr>
            </a:lvl3pPr>
            <a:lvl4pPr marL="1600200" indent="-228600">
              <a:defRPr kumimoji="1" sz="2400" b="1">
                <a:solidFill>
                  <a:schemeClr val="tx1"/>
                </a:solidFill>
                <a:latin typeface="Arial" panose="020B0604020202020204" pitchFamily="34" charset="0"/>
              </a:defRPr>
            </a:lvl4pPr>
            <a:lvl5pPr marL="2057400" indent="-228600">
              <a:defRPr kumimoji="1" sz="2400" b="1">
                <a:solidFill>
                  <a:schemeClr val="tx1"/>
                </a:solidFill>
                <a:latin typeface="Arial" panose="020B0604020202020204" pitchFamily="34" charset="0"/>
              </a:defRPr>
            </a:lvl5pPr>
            <a:lvl6pPr marL="2514600" indent="-228600" eaLnBrk="0" fontAlgn="base" hangingPunct="0">
              <a:spcBef>
                <a:spcPct val="0"/>
              </a:spcBef>
              <a:spcAft>
                <a:spcPct val="0"/>
              </a:spcAft>
              <a:defRPr kumimoji="1" sz="2400" b="1">
                <a:solidFill>
                  <a:schemeClr val="tx1"/>
                </a:solidFill>
                <a:latin typeface="Arial" panose="020B0604020202020204" pitchFamily="34" charset="0"/>
              </a:defRPr>
            </a:lvl6pPr>
            <a:lvl7pPr marL="2971800" indent="-228600" eaLnBrk="0" fontAlgn="base" hangingPunct="0">
              <a:spcBef>
                <a:spcPct val="0"/>
              </a:spcBef>
              <a:spcAft>
                <a:spcPct val="0"/>
              </a:spcAft>
              <a:defRPr kumimoji="1" sz="2400" b="1">
                <a:solidFill>
                  <a:schemeClr val="tx1"/>
                </a:solidFill>
                <a:latin typeface="Arial" panose="020B0604020202020204" pitchFamily="34" charset="0"/>
              </a:defRPr>
            </a:lvl7pPr>
            <a:lvl8pPr marL="3429000" indent="-228600" eaLnBrk="0" fontAlgn="base" hangingPunct="0">
              <a:spcBef>
                <a:spcPct val="0"/>
              </a:spcBef>
              <a:spcAft>
                <a:spcPct val="0"/>
              </a:spcAft>
              <a:defRPr kumimoji="1" sz="2400" b="1">
                <a:solidFill>
                  <a:schemeClr val="tx1"/>
                </a:solidFill>
                <a:latin typeface="Arial" panose="020B0604020202020204" pitchFamily="34" charset="0"/>
              </a:defRPr>
            </a:lvl8pPr>
            <a:lvl9pPr marL="3886200" indent="-228600" eaLnBrk="0" fontAlgn="base" hangingPunct="0">
              <a:spcBef>
                <a:spcPct val="0"/>
              </a:spcBef>
              <a:spcAft>
                <a:spcPct val="0"/>
              </a:spcAft>
              <a:defRPr kumimoji="1" sz="2400" b="1">
                <a:solidFill>
                  <a:schemeClr val="tx1"/>
                </a:solidFill>
                <a:latin typeface="Arial" panose="020B0604020202020204" pitchFamily="34" charset="0"/>
              </a:defRPr>
            </a:lvl9pPr>
          </a:lstStyle>
          <a:p>
            <a:fld id="{B3C435B5-6D13-448F-BF87-A3A522B2F153}" type="slidenum">
              <a:rPr kumimoji="0" lang="fr-FR" altLang="fr-FR" sz="1300">
                <a:solidFill>
                  <a:schemeClr val="bg1"/>
                </a:solidFill>
              </a:rPr>
              <a:pPr/>
              <a:t>29</a:t>
            </a:fld>
            <a:endParaRPr kumimoji="0" lang="fr-FR" altLang="fr-FR" sz="1300">
              <a:solidFill>
                <a:schemeClr val="bg1"/>
              </a:solidFill>
            </a:endParaRPr>
          </a:p>
        </p:txBody>
      </p:sp>
      <p:sp>
        <p:nvSpPr>
          <p:cNvPr id="3789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GB" sz="1200" kern="1200" dirty="0">
                <a:solidFill>
                  <a:schemeClr val="tx1"/>
                </a:solidFill>
                <a:effectLst/>
                <a:latin typeface="+mn-lt"/>
                <a:ea typeface="+mn-ea"/>
                <a:cs typeface="+mn-cs"/>
              </a:rPr>
              <a:t>A key characteristic of the design illustrated in figure showed is the clearly defined separation of High and Low Risk Areas with both physical barriers and security zones. Visual lines of sight between risk areas should be maintained if possible, to ensure that clinical staff can observe patients in other areas without donning or doffing additional Personal Protective Equipment (PPE). Lines of sight between risk areas:</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Minimize</a:t>
            </a:r>
            <a:r>
              <a:rPr lang="en-GB" sz="1200" kern="1200" dirty="0">
                <a:solidFill>
                  <a:schemeClr val="tx1"/>
                </a:solidFill>
                <a:effectLst/>
                <a:latin typeface="+mn-lt"/>
                <a:ea typeface="+mn-ea"/>
                <a:cs typeface="+mn-cs"/>
              </a:rPr>
              <a:t> staff time required in higher risk areas</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Minimize</a:t>
            </a:r>
            <a:r>
              <a:rPr lang="en-GB" sz="1200" kern="1200" dirty="0">
                <a:solidFill>
                  <a:schemeClr val="tx1"/>
                </a:solidFill>
                <a:effectLst/>
                <a:latin typeface="+mn-lt"/>
                <a:ea typeface="+mn-ea"/>
                <a:cs typeface="+mn-cs"/>
              </a:rPr>
              <a:t> overuse of PPE</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Enable</a:t>
            </a:r>
            <a:r>
              <a:rPr lang="en-GB" sz="1200" kern="1200" dirty="0">
                <a:solidFill>
                  <a:schemeClr val="tx1"/>
                </a:solidFill>
                <a:effectLst/>
                <a:latin typeface="+mn-lt"/>
                <a:ea typeface="+mn-ea"/>
                <a:cs typeface="+mn-cs"/>
              </a:rPr>
              <a:t> more continuous patient monitoring</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per WHO IPC COVID19 recommendations « Rational use of personal protective equipment for coronavirus disease 2019 (COVID-19) », this design allows to minimize overuse of PPE that will have a further impact on supply shortages.</a:t>
            </a:r>
            <a:endParaRPr lang="es-E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42032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2000" dirty="0">
                <a:latin typeface="Segoe Condensed" panose="020B0606040200020203" pitchFamily="34" charset="0"/>
              </a:rPr>
              <a:t>Staffing patterns should be pre-established to ensure effective coverage and shifts should be monitored to ensure compliance. </a:t>
            </a:r>
          </a:p>
          <a:p>
            <a:pPr>
              <a:lnSpc>
                <a:spcPct val="107000"/>
              </a:lnSpc>
              <a:spcAft>
                <a:spcPts val="800"/>
              </a:spcAft>
            </a:pPr>
            <a:r>
              <a:rPr lang="en-US" sz="2000" dirty="0">
                <a:latin typeface="Segoe Condensed" panose="020B0606040200020203" pitchFamily="34" charset="0"/>
              </a:rPr>
              <a:t>Assignment of insufficient staffing could impact the ability to effectively deliver services over time</a:t>
            </a:r>
          </a:p>
          <a:p>
            <a:pPr>
              <a:lnSpc>
                <a:spcPct val="107000"/>
              </a:lnSpc>
              <a:spcAft>
                <a:spcPts val="800"/>
              </a:spcAft>
            </a:pPr>
            <a:r>
              <a:rPr lang="en-GB" sz="2000" dirty="0">
                <a:latin typeface="Segoe Condensed" panose="020B0606040200020203" pitchFamily="34" charset="0"/>
              </a:rPr>
              <a:t>WHO Euro region has developed a suite of complimentary surge calculators, including two for health workforce</a:t>
            </a:r>
          </a:p>
          <a:p>
            <a:pPr>
              <a:lnSpc>
                <a:spcPct val="107000"/>
              </a:lnSpc>
              <a:spcAft>
                <a:spcPts val="800"/>
              </a:spcAft>
            </a:pPr>
            <a:r>
              <a:rPr lang="es-ES" sz="2000" dirty="0"/>
              <a:t> </a:t>
            </a:r>
            <a:r>
              <a:rPr lang="en-GB" sz="2000" u="sng" dirty="0">
                <a:hlinkClick r:id="rId3">
                  <a:extLst>
                    <a:ext uri="{A12FA001-AC4F-418D-AE19-62706E023703}">
                      <ahyp:hlinkClr xmlns:ahyp="http://schemas.microsoft.com/office/drawing/2018/hyperlinkcolor" val="tx"/>
                    </a:ext>
                  </a:extLst>
                </a:hlinkClick>
              </a:rPr>
              <a:t>https://www.who.int/docs/default-source/coronaviruse/covid-efst-v1-2.xlsx?sfvrsn=ef11cc11_2&amp;ua=1</a:t>
            </a:r>
            <a:endParaRPr lang="en-GB" sz="2000" u="sng" dirty="0"/>
          </a:p>
          <a:p>
            <a:endParaRPr lang="en-US" dirty="0"/>
          </a:p>
        </p:txBody>
      </p:sp>
      <p:sp>
        <p:nvSpPr>
          <p:cNvPr id="4" name="Slide Number Placeholder 3"/>
          <p:cNvSpPr>
            <a:spLocks noGrp="1"/>
          </p:cNvSpPr>
          <p:nvPr>
            <p:ph type="sldNum" sz="quarter" idx="10"/>
          </p:nvPr>
        </p:nvSpPr>
        <p:spPr/>
        <p:txBody>
          <a:bodyPr/>
          <a:lstStyle/>
          <a:p>
            <a:fld id="{352CB27C-7546-46C2-81E5-E013FC432927}" type="slidenum">
              <a:rPr lang="en-GB" smtClean="0"/>
              <a:t>7</a:t>
            </a:fld>
            <a:endParaRPr lang="en-GB" dirty="0"/>
          </a:p>
        </p:txBody>
      </p:sp>
    </p:spTree>
    <p:extLst>
      <p:ext uri="{BB962C8B-B14F-4D97-AF65-F5344CB8AC3E}">
        <p14:creationId xmlns:p14="http://schemas.microsoft.com/office/powerpoint/2010/main" val="37093549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a:solidFill>
                  <a:schemeClr val="tx1"/>
                </a:solidFill>
                <a:effectLst/>
                <a:latin typeface="+mn-lt"/>
                <a:ea typeface="+mn-ea"/>
                <a:cs typeface="+mn-cs"/>
              </a:rPr>
              <a:t>Patient flows are conceived in a separate flows for confirmed and suspected in case it is a shared facility with confirmed and suspected wards</a:t>
            </a:r>
            <a:r>
              <a:rPr lang="en-GB"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Flavio to </a:t>
            </a:r>
            <a:r>
              <a:rPr lang="en-GB" sz="1200" kern="1200" dirty="0" err="1">
                <a:solidFill>
                  <a:schemeClr val="tx1"/>
                </a:solidFill>
                <a:effectLst/>
                <a:latin typeface="+mn-lt"/>
                <a:ea typeface="+mn-ea"/>
                <a:cs typeface="+mn-cs"/>
              </a:rPr>
              <a:t>cmplete</a:t>
            </a:r>
            <a:endParaRPr lang="es-ES"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SCREENING AREA: a person presenting only with history of confirmed contact but no symptoms are sent home for quarantine (e.g. a person that assisted at home a COVID-19 patient)</a:t>
            </a:r>
            <a:endParaRPr lang="es-E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HOSPITALIZATION SUSPECTED CASES TREATMENT AREA: </a:t>
            </a:r>
            <a:endParaRPr lang="es-E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INCONCLUSIVE TEST: Patient with an inconclusive test (“probable case”) remain admitted in this area until further tests</a:t>
            </a:r>
            <a:endParaRPr lang="es-E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PATIENT WITH POSITIVE TEST: will be transferred to confirmed cases treatment area</a:t>
            </a:r>
            <a:endParaRPr lang="es-E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PATIENT WITH NEGATIVE TEST AND CLINICAL FINDINGS COMPATIBLE WITH OTHER DISEASES: they are referred to other health facilities if isolation is granted (e.g. a patient with tuberculosis)</a:t>
            </a:r>
            <a:endParaRPr lang="es-E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PATIENT TESTED NEGATIVE BUT PRESENTING COVID-LIKE CLINICAL FINDINGS: they remain admitted in this area until recovered</a:t>
            </a:r>
            <a:endParaRPr lang="es-E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HOSPITALISATION CONFIRMED CASES TREATMENT AREA:</a:t>
            </a:r>
            <a:endParaRPr lang="es-E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Only patients with a positive lab result will be admitted here</a:t>
            </a:r>
            <a:endParaRPr lang="es-ES"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After recovery patient can be transferred to a step down facility if available and indicated or go home</a:t>
            </a:r>
            <a:endParaRPr lang="es-E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REFERRALS: Any patient in need of referral to another hospital from this facility will require proper isolation measures.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All discharges and referrals will be based on a medical decision.</a:t>
            </a:r>
            <a:endParaRPr lang="es-ES" sz="1200" kern="1200" dirty="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10"/>
          </p:nvPr>
        </p:nvSpPr>
        <p:spPr/>
        <p:txBody>
          <a:bodyPr/>
          <a:lstStyle/>
          <a:p>
            <a:fld id="{352CB27C-7546-46C2-81E5-E013FC432927}" type="slidenum">
              <a:rPr lang="en-GB" smtClean="0"/>
              <a:t>30</a:t>
            </a:fld>
            <a:endParaRPr lang="en-GB" dirty="0"/>
          </a:p>
        </p:txBody>
      </p:sp>
    </p:spTree>
    <p:extLst>
      <p:ext uri="{BB962C8B-B14F-4D97-AF65-F5344CB8AC3E}">
        <p14:creationId xmlns:p14="http://schemas.microsoft.com/office/powerpoint/2010/main" val="2499343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a:solidFill>
                  <a:schemeClr val="tx1"/>
                </a:solidFill>
                <a:effectLst/>
                <a:latin typeface="+mn-lt"/>
                <a:ea typeface="+mn-ea"/>
                <a:cs typeface="+mn-cs"/>
              </a:rPr>
              <a:t>For the best function of the centre is necessary to have some order flows with only one way and avoid crossing paths and well difference between patients, staff and visitors. Also is important to control the operational support flows with a special consideration for waste collection routes. </a:t>
            </a:r>
            <a:endParaRPr lang="es-E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Staff flows </a:t>
            </a:r>
            <a:endParaRPr lang="es-E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Access to Low Risk Area</a:t>
            </a:r>
            <a:endParaRPr lang="es-E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Access to High Risk Area, after changing room and donning </a:t>
            </a:r>
            <a:endParaRPr lang="es-E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Exit from High Risk Area, through the doffing area.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case a scaling up of the facility would be advised to cohort staffing per every 2 wards (80 beds confirmed) for this an extra doffing area will be set up, this increase will ensure a safe scalability of the facility, allowing the possibility of compartmentalised staff for each 2 wards, so that if an incident happens it is possible to identify a specific area and a specific number of people affected and distance walked in the high risk zone would be minimised in case of large facilities. Please bear in mind that staffing and equipment will need to be outsourced for implementing this </a:t>
            </a:r>
            <a:r>
              <a:rPr lang="en-GB" sz="1200" kern="1200" dirty="0" err="1">
                <a:solidFill>
                  <a:schemeClr val="tx1"/>
                </a:solidFill>
                <a:effectLst/>
                <a:latin typeface="+mn-lt"/>
                <a:ea typeface="+mn-ea"/>
                <a:cs typeface="+mn-cs"/>
              </a:rPr>
              <a:t>cohorting</a:t>
            </a:r>
            <a:r>
              <a:rPr lang="en-GB" sz="1200" kern="1200" dirty="0">
                <a:solidFill>
                  <a:schemeClr val="tx1"/>
                </a:solidFill>
                <a:effectLst/>
                <a:latin typeface="+mn-lt"/>
                <a:ea typeface="+mn-ea"/>
                <a:cs typeface="+mn-cs"/>
              </a:rPr>
              <a:t> strategy </a:t>
            </a:r>
            <a:endParaRPr lang="es-E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Patient flows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Figure shows the places where potential visitors can have contact with patients. This option is only advised for confirmed patients to reduce the risk of cross contamination</a:t>
            </a:r>
            <a:endParaRPr lang="en-GB" dirty="0"/>
          </a:p>
        </p:txBody>
      </p:sp>
      <p:sp>
        <p:nvSpPr>
          <p:cNvPr id="4" name="Marcador de número de diapositiva 3"/>
          <p:cNvSpPr>
            <a:spLocks noGrp="1"/>
          </p:cNvSpPr>
          <p:nvPr>
            <p:ph type="sldNum" sz="quarter" idx="10"/>
          </p:nvPr>
        </p:nvSpPr>
        <p:spPr/>
        <p:txBody>
          <a:bodyPr/>
          <a:lstStyle/>
          <a:p>
            <a:fld id="{352CB27C-7546-46C2-81E5-E013FC432927}" type="slidenum">
              <a:rPr lang="en-GB" smtClean="0"/>
              <a:t>31</a:t>
            </a:fld>
            <a:endParaRPr lang="en-GB" dirty="0"/>
          </a:p>
        </p:txBody>
      </p:sp>
    </p:spTree>
    <p:extLst>
      <p:ext uri="{BB962C8B-B14F-4D97-AF65-F5344CB8AC3E}">
        <p14:creationId xmlns:p14="http://schemas.microsoft.com/office/powerpoint/2010/main" val="2272112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dirty="0">
                <a:solidFill>
                  <a:schemeClr val="tx1"/>
                </a:solidFill>
              </a:rPr>
              <a:t>In certain environments it might be difficult for contacts or mildly sick patients at home. The facility will then provide individually isolation possibilities, where basic services as hygiene, food and basic healthcare are foreseen. </a:t>
            </a:r>
          </a:p>
          <a:p>
            <a:pPr marL="0" indent="0">
              <a:buNone/>
            </a:pPr>
            <a:r>
              <a:rPr lang="en-GB" sz="1200" b="0" dirty="0">
                <a:solidFill>
                  <a:schemeClr val="tx1"/>
                </a:solidFill>
              </a:rPr>
              <a:t>This means that these residents will have individual cubicles with individual sanitary facilities and showers. </a:t>
            </a:r>
          </a:p>
          <a:p>
            <a:pPr marL="0" indent="0">
              <a:buNone/>
            </a:pPr>
            <a:r>
              <a:rPr lang="en-GB" sz="1200" b="0" dirty="0">
                <a:solidFill>
                  <a:schemeClr val="tx1"/>
                </a:solidFill>
              </a:rPr>
              <a:t>Staffing levels will be lower since these patients are expected to be healthy and able to take care of themselves. A permanent presence of a medical doctor and a nurse should be considered to ensure follow up of the health of the present residents, emergency situations and care for chronic conditions.</a:t>
            </a:r>
            <a:endParaRPr lang="es-ES" sz="1200"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52CB27C-7546-46C2-81E5-E013FC432927}" type="slidenum">
              <a:rPr lang="en-GB" smtClean="0"/>
              <a:t>32</a:t>
            </a:fld>
            <a:endParaRPr lang="en-GB" dirty="0"/>
          </a:p>
        </p:txBody>
      </p:sp>
    </p:spTree>
    <p:extLst>
      <p:ext uri="{BB962C8B-B14F-4D97-AF65-F5344CB8AC3E}">
        <p14:creationId xmlns:p14="http://schemas.microsoft.com/office/powerpoint/2010/main" val="1846607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These wards provide care in cohorts for 40 patients. There is no need for isolation at the individual level since all these patients are confirmed COVID19 patients.  Therefore, sanitary facilities can also be shared. Since these patients are not very dependent on medical care, staffing requirements are medium.</a:t>
            </a:r>
            <a:endParaRPr lang="es-ES" sz="1200"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52CB27C-7546-46C2-81E5-E013FC432927}" type="slidenum">
              <a:rPr lang="en-GB" smtClean="0"/>
              <a:t>33</a:t>
            </a:fld>
            <a:endParaRPr lang="en-GB" dirty="0"/>
          </a:p>
        </p:txBody>
      </p:sp>
    </p:spTree>
    <p:extLst>
      <p:ext uri="{BB962C8B-B14F-4D97-AF65-F5344CB8AC3E}">
        <p14:creationId xmlns:p14="http://schemas.microsoft.com/office/powerpoint/2010/main" val="3263965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These wards provide care in cohorts for 40 patients. There is no need for isolation at the individual level since all these patients are confirmed COVID19 patients.  Therefore, sanitary facilities can also be shared. Since these patients are severely sick, higher medical staffing levels are required.</a:t>
            </a:r>
            <a:endParaRPr lang="es-ES" sz="1200"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52CB27C-7546-46C2-81E5-E013FC432927}" type="slidenum">
              <a:rPr lang="en-GB" smtClean="0"/>
              <a:t>34</a:t>
            </a:fld>
            <a:endParaRPr lang="en-GB" dirty="0"/>
          </a:p>
        </p:txBody>
      </p:sp>
    </p:spTree>
    <p:extLst>
      <p:ext uri="{BB962C8B-B14F-4D97-AF65-F5344CB8AC3E}">
        <p14:creationId xmlns:p14="http://schemas.microsoft.com/office/powerpoint/2010/main" val="3409002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dirty="0">
                <a:solidFill>
                  <a:schemeClr val="tx1"/>
                </a:solidFill>
              </a:rPr>
              <a:t>Critical cases are admitted in a ward area with preferably less beds to ensure enough working space around each bed. </a:t>
            </a:r>
          </a:p>
          <a:p>
            <a:pPr marL="0" indent="0">
              <a:buNone/>
            </a:pPr>
            <a:r>
              <a:rPr lang="en-US" sz="1200" b="0" dirty="0">
                <a:solidFill>
                  <a:schemeClr val="tx1"/>
                </a:solidFill>
              </a:rPr>
              <a:t>These patients will require artificial ventilation and invasive monitoring and therefore, staffing level requirements (both in numbers and in qualifications) will be very high. </a:t>
            </a:r>
            <a:endParaRPr lang="es-ES" sz="1200"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52CB27C-7546-46C2-81E5-E013FC432927}" type="slidenum">
              <a:rPr lang="en-GB" smtClean="0"/>
              <a:t>35</a:t>
            </a:fld>
            <a:endParaRPr lang="en-GB" dirty="0"/>
          </a:p>
        </p:txBody>
      </p:sp>
    </p:spTree>
    <p:extLst>
      <p:ext uri="{BB962C8B-B14F-4D97-AF65-F5344CB8AC3E}">
        <p14:creationId xmlns:p14="http://schemas.microsoft.com/office/powerpoint/2010/main" val="4043819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solidFill>
                  <a:schemeClr val="tx1"/>
                </a:solidFill>
              </a:rPr>
              <a:t>In centres where severe and ICU cases are being managed, it is essential to consider a dedicated inpatient area where recovering severe cases will be cared for an interim period. This may be known as a “</a:t>
            </a:r>
            <a:r>
              <a:rPr lang="en-GB" sz="1200" b="0" dirty="0" err="1">
                <a:solidFill>
                  <a:schemeClr val="tx1"/>
                </a:solidFill>
              </a:rPr>
              <a:t>stepdown</a:t>
            </a:r>
            <a:r>
              <a:rPr lang="en-GB" sz="1200" b="0" dirty="0">
                <a:solidFill>
                  <a:schemeClr val="tx1"/>
                </a:solidFill>
              </a:rPr>
              <a:t> area”. Recovering severe cases are likely to present with </a:t>
            </a:r>
            <a:r>
              <a:rPr lang="en-GB" sz="1200" b="0" dirty="0" err="1">
                <a:solidFill>
                  <a:schemeClr val="tx1"/>
                </a:solidFill>
              </a:rPr>
              <a:t>ongoing</a:t>
            </a:r>
            <a:r>
              <a:rPr lang="en-GB" sz="1200" b="0" dirty="0">
                <a:solidFill>
                  <a:schemeClr val="tx1"/>
                </a:solidFill>
              </a:rPr>
              <a:t> challenges that will delay safe discharge, including post-intensive care syndrome (PICS) and may require some </a:t>
            </a:r>
            <a:r>
              <a:rPr lang="en-GB" sz="1200" b="0" dirty="0" err="1">
                <a:solidFill>
                  <a:schemeClr val="tx1"/>
                </a:solidFill>
              </a:rPr>
              <a:t>ongoing</a:t>
            </a:r>
            <a:r>
              <a:rPr lang="en-GB" sz="1200" b="0" dirty="0">
                <a:solidFill>
                  <a:schemeClr val="tx1"/>
                </a:solidFill>
              </a:rPr>
              <a:t> respiratory support, but they will also require lower medical and nursing staffing ratios than severe cases</a:t>
            </a:r>
            <a:endParaRPr lang="en-US" dirty="0"/>
          </a:p>
        </p:txBody>
      </p:sp>
      <p:sp>
        <p:nvSpPr>
          <p:cNvPr id="4" name="Slide Number Placeholder 3"/>
          <p:cNvSpPr>
            <a:spLocks noGrp="1"/>
          </p:cNvSpPr>
          <p:nvPr>
            <p:ph type="sldNum" sz="quarter" idx="10"/>
          </p:nvPr>
        </p:nvSpPr>
        <p:spPr/>
        <p:txBody>
          <a:bodyPr/>
          <a:lstStyle/>
          <a:p>
            <a:fld id="{352CB27C-7546-46C2-81E5-E013FC432927}" type="slidenum">
              <a:rPr lang="en-GB" smtClean="0"/>
              <a:t>36</a:t>
            </a:fld>
            <a:endParaRPr lang="en-GB" dirty="0"/>
          </a:p>
        </p:txBody>
      </p:sp>
    </p:spTree>
    <p:extLst>
      <p:ext uri="{BB962C8B-B14F-4D97-AF65-F5344CB8AC3E}">
        <p14:creationId xmlns:p14="http://schemas.microsoft.com/office/powerpoint/2010/main" val="1449572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b="1" u="sng" kern="1200" dirty="0">
                <a:solidFill>
                  <a:schemeClr val="tx1"/>
                </a:solidFill>
                <a:effectLst/>
                <a:latin typeface="+mn-lt"/>
                <a:ea typeface="+mn-ea"/>
                <a:cs typeface="+mn-cs"/>
              </a:rPr>
              <a:t>AREA 1 (Green) : Reception &amp; Screening &amp; Triage Area</a:t>
            </a:r>
            <a:endParaRPr lang="es-ES" sz="1200" b="1" u="sng"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Reception, screening and triage station. The screening process involves evaluation of the patient using the standardized case definition for suspected case of COVID-19. The triage system will sort the patients based on the severity of their disease</a:t>
            </a:r>
          </a:p>
          <a:p>
            <a:pPr lvl="0"/>
            <a:r>
              <a:rPr lang="en-GB" sz="1200" b="1" kern="1200" dirty="0">
                <a:solidFill>
                  <a:schemeClr val="tx1"/>
                </a:solidFill>
                <a:effectLst/>
                <a:latin typeface="+mn-lt"/>
                <a:ea typeface="+mn-ea"/>
                <a:cs typeface="+mn-cs"/>
              </a:rPr>
              <a:t>ENTRY: </a:t>
            </a:r>
            <a:r>
              <a:rPr lang="en-GB" sz="1200" kern="1200" dirty="0">
                <a:solidFill>
                  <a:schemeClr val="tx1"/>
                </a:solidFill>
                <a:effectLst/>
                <a:latin typeface="+mn-lt"/>
                <a:ea typeface="+mn-ea"/>
                <a:cs typeface="+mn-cs"/>
              </a:rPr>
              <a:t>Patients &amp; Ambulance</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RECEPTION:</a:t>
            </a:r>
            <a:r>
              <a:rPr lang="en-GB" sz="1200" kern="1200" dirty="0">
                <a:solidFill>
                  <a:schemeClr val="tx1"/>
                </a:solidFill>
                <a:effectLst/>
                <a:latin typeface="+mn-lt"/>
                <a:ea typeface="+mn-ea"/>
                <a:cs typeface="+mn-cs"/>
              </a:rPr>
              <a:t> Patients/ companions orientation</a:t>
            </a:r>
            <a:endParaRPr lang="es-E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SCREENING:</a:t>
            </a:r>
            <a:r>
              <a:rPr lang="en-GB" sz="1200" kern="1200" dirty="0">
                <a:solidFill>
                  <a:schemeClr val="tx1"/>
                </a:solidFill>
                <a:effectLst/>
                <a:latin typeface="+mn-lt"/>
                <a:ea typeface="+mn-ea"/>
                <a:cs typeface="+mn-cs"/>
              </a:rPr>
              <a:t> Place where the health personnel screen each patient entering facility using the standardized case definition. (keep &gt; 1m distance</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WAITING ROOM:</a:t>
            </a:r>
            <a:r>
              <a:rPr lang="en-GB" sz="1200" kern="1200" dirty="0">
                <a:solidFill>
                  <a:schemeClr val="tx1"/>
                </a:solidFill>
                <a:effectLst/>
                <a:latin typeface="+mn-lt"/>
                <a:ea typeface="+mn-ea"/>
                <a:cs typeface="+mn-cs"/>
              </a:rPr>
              <a:t> The place where patients with symptoms wait to be taken care of by the health personnel. 7 independent cabins (2m x2m)</a:t>
            </a:r>
            <a:r>
              <a:rPr lang="en-GB" sz="1200" b="1"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SAMPLE AREA: </a:t>
            </a:r>
            <a:r>
              <a:rPr lang="en-GB" sz="1200" kern="1200" dirty="0">
                <a:solidFill>
                  <a:schemeClr val="tx1"/>
                </a:solidFill>
                <a:effectLst/>
                <a:latin typeface="+mn-lt"/>
                <a:ea typeface="+mn-ea"/>
                <a:cs typeface="+mn-cs"/>
              </a:rPr>
              <a:t> To collect testing samples from the patients</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TRIAGE</a:t>
            </a:r>
            <a:r>
              <a:rPr lang="en-GB" sz="1200" kern="1200" dirty="0">
                <a:solidFill>
                  <a:schemeClr val="tx1"/>
                </a:solidFill>
                <a:effectLst/>
                <a:latin typeface="+mn-lt"/>
                <a:ea typeface="+mn-ea"/>
                <a:cs typeface="+mn-cs"/>
              </a:rPr>
              <a:t>:  3 Separate cubicles where the health personnel determine the acuity level of patients, using a standardized, validated tool, and HCW will direct patient to appropriate section of the facility</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ADMISSION:</a:t>
            </a:r>
            <a:r>
              <a:rPr lang="en-GB" sz="1200" kern="1200" dirty="0">
                <a:solidFill>
                  <a:schemeClr val="tx1"/>
                </a:solidFill>
                <a:effectLst/>
                <a:latin typeface="+mn-lt"/>
                <a:ea typeface="+mn-ea"/>
                <a:cs typeface="+mn-cs"/>
              </a:rPr>
              <a:t> Registration and entrance for admitted patients.</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RESULTS WAITING ROOM</a:t>
            </a:r>
            <a:r>
              <a:rPr lang="en-GB" sz="1200" kern="1200" dirty="0">
                <a:solidFill>
                  <a:schemeClr val="tx1"/>
                </a:solidFill>
                <a:effectLst/>
                <a:latin typeface="+mn-lt"/>
                <a:ea typeface="+mn-ea"/>
                <a:cs typeface="+mn-cs"/>
              </a:rPr>
              <a:t>: 6 independent cabins(2x2) with separated Positions</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EXIT</a:t>
            </a:r>
            <a:r>
              <a:rPr lang="en-GB" sz="1200" kern="1200" dirty="0">
                <a:solidFill>
                  <a:schemeClr val="tx1"/>
                </a:solidFill>
                <a:effectLst/>
                <a:latin typeface="+mn-lt"/>
                <a:ea typeface="+mn-ea"/>
                <a:cs typeface="+mn-cs"/>
              </a:rPr>
              <a:t> Not admitted patients</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WC(toilet</a:t>
            </a:r>
            <a:r>
              <a:rPr lang="en-GB" sz="1200" kern="1200" dirty="0">
                <a:solidFill>
                  <a:schemeClr val="tx1"/>
                </a:solidFill>
                <a:effectLst/>
                <a:latin typeface="+mn-lt"/>
                <a:ea typeface="+mn-ea"/>
                <a:cs typeface="+mn-cs"/>
              </a:rPr>
              <a:t>): Two bathrooms (male and female) for the use of the patients during waiting and being attended to.</a:t>
            </a:r>
          </a:p>
          <a:p>
            <a:pPr lvl="0"/>
            <a:endParaRPr lang="en-GB"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AREA 2 (Blue): Technical (Clinical &amp; Ops. Support) area </a:t>
            </a:r>
            <a:endParaRPr lang="es-ES" sz="1200" b="1" u="sng"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Staff entry, coordination, clinical and operational supports services areas, as the main component of the core area of the facility. This area could be expandable as the facility grows in size.</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Clinical </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STAFF ENTRY:</a:t>
            </a:r>
            <a:r>
              <a:rPr lang="en-GB" sz="1200" kern="1200" dirty="0">
                <a:solidFill>
                  <a:schemeClr val="tx1"/>
                </a:solidFill>
                <a:effectLst/>
                <a:latin typeface="+mn-lt"/>
                <a:ea typeface="+mn-ea"/>
                <a:cs typeface="+mn-cs"/>
              </a:rPr>
              <a:t> Entrance for clinical and operational staff, including security control point. Staff wears a mask from entry of the facility.</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OFFICE:</a:t>
            </a:r>
            <a:r>
              <a:rPr lang="en-GB" sz="1200" kern="1200" dirty="0">
                <a:solidFill>
                  <a:schemeClr val="tx1"/>
                </a:solidFill>
                <a:effectLst/>
                <a:latin typeface="+mn-lt"/>
                <a:ea typeface="+mn-ea"/>
                <a:cs typeface="+mn-cs"/>
              </a:rPr>
              <a:t> Administrative workspace for personnel. </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PPE STORE:</a:t>
            </a:r>
            <a:r>
              <a:rPr lang="en-GB" sz="1200" kern="1200" dirty="0">
                <a:solidFill>
                  <a:schemeClr val="tx1"/>
                </a:solidFill>
                <a:effectLst/>
                <a:latin typeface="+mn-lt"/>
                <a:ea typeface="+mn-ea"/>
                <a:cs typeface="+mn-cs"/>
              </a:rPr>
              <a:t> Storage location for personal protective equipment (PPE): gloves, masks, goggles, aprons and other PPE </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CHANGING ROOM:</a:t>
            </a:r>
            <a:r>
              <a:rPr lang="en-GB" sz="1200" kern="1200" dirty="0">
                <a:solidFill>
                  <a:schemeClr val="tx1"/>
                </a:solidFill>
                <a:effectLst/>
                <a:latin typeface="+mn-lt"/>
                <a:ea typeface="+mn-ea"/>
                <a:cs typeface="+mn-cs"/>
              </a:rPr>
              <a:t> Area where staff change from street clothes into scrubs and mask.</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SCRUB STORAGE:</a:t>
            </a:r>
            <a:r>
              <a:rPr lang="en-GB" sz="1200" kern="1200" dirty="0">
                <a:solidFill>
                  <a:schemeClr val="tx1"/>
                </a:solidFill>
                <a:effectLst/>
                <a:latin typeface="+mn-lt"/>
                <a:ea typeface="+mn-ea"/>
                <a:cs typeface="+mn-cs"/>
              </a:rPr>
              <a:t> Storage and distribution of work clothing to staff</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BATHROOMS:</a:t>
            </a:r>
            <a:r>
              <a:rPr lang="en-GB" sz="1200" kern="1200" dirty="0">
                <a:solidFill>
                  <a:schemeClr val="tx1"/>
                </a:solidFill>
                <a:effectLst/>
                <a:latin typeface="+mn-lt"/>
                <a:ea typeface="+mn-ea"/>
                <a:cs typeface="+mn-cs"/>
              </a:rPr>
              <a:t> Male and Female toilet, showers</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COORDINATION AREA:</a:t>
            </a:r>
            <a:r>
              <a:rPr lang="en-GB" sz="1200" kern="1200" dirty="0">
                <a:solidFill>
                  <a:schemeClr val="tx1"/>
                </a:solidFill>
                <a:effectLst/>
                <a:latin typeface="+mn-lt"/>
                <a:ea typeface="+mn-ea"/>
                <a:cs typeface="+mn-cs"/>
              </a:rPr>
              <a:t> For meetings and coordination </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MEETING POINT:</a:t>
            </a:r>
            <a:r>
              <a:rPr lang="en-GB" sz="1200" kern="1200" dirty="0">
                <a:solidFill>
                  <a:schemeClr val="tx1"/>
                </a:solidFill>
                <a:effectLst/>
                <a:latin typeface="+mn-lt"/>
                <a:ea typeface="+mn-ea"/>
                <a:cs typeface="+mn-cs"/>
              </a:rPr>
              <a:t> Place for meetings and organising the work of the personnel.</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LABORATORY:</a:t>
            </a:r>
            <a:r>
              <a:rPr lang="en-GB" sz="1200" kern="1200" dirty="0">
                <a:solidFill>
                  <a:schemeClr val="tx1"/>
                </a:solidFill>
                <a:effectLst/>
                <a:latin typeface="+mn-lt"/>
                <a:ea typeface="+mn-ea"/>
                <a:cs typeface="+mn-cs"/>
              </a:rPr>
              <a:t> To analyse samples. It is recommended this space be reserved even if such facilities are not initially required/available</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PHARMACY:</a:t>
            </a:r>
            <a:r>
              <a:rPr lang="en-GB" sz="1200" kern="1200" dirty="0">
                <a:solidFill>
                  <a:schemeClr val="tx1"/>
                </a:solidFill>
                <a:effectLst/>
                <a:latin typeface="+mn-lt"/>
                <a:ea typeface="+mn-ea"/>
                <a:cs typeface="+mn-cs"/>
              </a:rPr>
              <a:t> For storage and disbursement of medicine.</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DONNING ROOM:</a:t>
            </a:r>
            <a:r>
              <a:rPr lang="en-GB" sz="1200" kern="1200" dirty="0">
                <a:solidFill>
                  <a:schemeClr val="tx1"/>
                </a:solidFill>
                <a:effectLst/>
                <a:latin typeface="+mn-lt"/>
                <a:ea typeface="+mn-ea"/>
                <a:cs typeface="+mn-cs"/>
              </a:rPr>
              <a:t> The place where the personal protective equipment (PPE) is put on before entering the HR area.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Operational support</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TECH ROOM:</a:t>
            </a:r>
            <a:r>
              <a:rPr lang="en-GB" sz="1200" kern="1200" dirty="0">
                <a:solidFill>
                  <a:schemeClr val="tx1"/>
                </a:solidFill>
                <a:effectLst/>
                <a:latin typeface="+mn-lt"/>
                <a:ea typeface="+mn-ea"/>
                <a:cs typeface="+mn-cs"/>
              </a:rPr>
              <a:t> Reserved for the storage and control of technical systems and equipment. Technical personnel only</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WATER SUPPLY:</a:t>
            </a:r>
            <a:r>
              <a:rPr lang="en-GB" sz="1200" kern="1200" dirty="0">
                <a:solidFill>
                  <a:schemeClr val="tx1"/>
                </a:solidFill>
                <a:effectLst/>
                <a:latin typeface="+mn-lt"/>
                <a:ea typeface="+mn-ea"/>
                <a:cs typeface="+mn-cs"/>
              </a:rPr>
              <a:t> Control point for water storage, treatment and distribution</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EQUIPMENT WAREHOUSE: </a:t>
            </a:r>
            <a:r>
              <a:rPr lang="en-GB" sz="1200" kern="1200" dirty="0">
                <a:solidFill>
                  <a:schemeClr val="tx1"/>
                </a:solidFill>
                <a:effectLst/>
                <a:latin typeface="+mn-lt"/>
                <a:ea typeface="+mn-ea"/>
                <a:cs typeface="+mn-cs"/>
              </a:rPr>
              <a:t>Storage of spare parts, tools and machinery for technical areas</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ELECTRICITY AREA</a:t>
            </a:r>
            <a:r>
              <a:rPr lang="en-GB" sz="1200" kern="1200" dirty="0">
                <a:solidFill>
                  <a:schemeClr val="tx1"/>
                </a:solidFill>
                <a:effectLst/>
                <a:latin typeface="+mn-lt"/>
                <a:ea typeface="+mn-ea"/>
                <a:cs typeface="+mn-cs"/>
              </a:rPr>
              <a:t>: For main electrical control panels and spare parts</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LAUNDRY:</a:t>
            </a:r>
            <a:r>
              <a:rPr lang="en-GB" sz="1200" kern="1200" dirty="0">
                <a:solidFill>
                  <a:schemeClr val="tx1"/>
                </a:solidFill>
                <a:effectLst/>
                <a:latin typeface="+mn-lt"/>
                <a:ea typeface="+mn-ea"/>
                <a:cs typeface="+mn-cs"/>
              </a:rPr>
              <a:t> For washing and the disinfection of PPE and scrubs</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DRYING AREA:</a:t>
            </a:r>
            <a:r>
              <a:rPr lang="en-GB" sz="1200" kern="1200" dirty="0">
                <a:solidFill>
                  <a:schemeClr val="tx1"/>
                </a:solidFill>
                <a:effectLst/>
                <a:latin typeface="+mn-lt"/>
                <a:ea typeface="+mn-ea"/>
                <a:cs typeface="+mn-cs"/>
              </a:rPr>
              <a:t> For clothing and equipment</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STERILIZATION:</a:t>
            </a:r>
            <a:r>
              <a:rPr lang="en-GB" sz="1200" kern="1200" dirty="0">
                <a:solidFill>
                  <a:schemeClr val="tx1"/>
                </a:solidFill>
                <a:effectLst/>
                <a:latin typeface="+mn-lt"/>
                <a:ea typeface="+mn-ea"/>
                <a:cs typeface="+mn-cs"/>
              </a:rPr>
              <a:t> For reusable medical instruments and equipment</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DOFFING AREA:</a:t>
            </a:r>
            <a:r>
              <a:rPr lang="en-GB" sz="1200" kern="1200" dirty="0">
                <a:solidFill>
                  <a:schemeClr val="tx1"/>
                </a:solidFill>
                <a:effectLst/>
                <a:latin typeface="+mn-lt"/>
                <a:ea typeface="+mn-ea"/>
                <a:cs typeface="+mn-cs"/>
              </a:rPr>
              <a:t> Where personal protective equipment (PPE) are removed after leaving the high-risk area</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WASTE AREA 1:</a:t>
            </a:r>
            <a:r>
              <a:rPr lang="en-GB" sz="1200" kern="1200" dirty="0">
                <a:solidFill>
                  <a:schemeClr val="tx1"/>
                </a:solidFill>
                <a:effectLst/>
                <a:latin typeface="+mn-lt"/>
                <a:ea typeface="+mn-ea"/>
                <a:cs typeface="+mn-cs"/>
              </a:rPr>
              <a:t> For storage and treatment of infected waste</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WASTE AREA 2:</a:t>
            </a:r>
            <a:r>
              <a:rPr lang="en-GB" sz="1200" kern="1200" dirty="0">
                <a:solidFill>
                  <a:schemeClr val="tx1"/>
                </a:solidFill>
                <a:effectLst/>
                <a:latin typeface="+mn-lt"/>
                <a:ea typeface="+mn-ea"/>
                <a:cs typeface="+mn-cs"/>
              </a:rPr>
              <a:t> For storage and treatment of waste from the low risk area</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REST/LEISURE STAFF:</a:t>
            </a:r>
            <a:r>
              <a:rPr lang="en-GB" sz="1200" kern="1200" dirty="0">
                <a:solidFill>
                  <a:schemeClr val="tx1"/>
                </a:solidFill>
                <a:effectLst/>
                <a:latin typeface="+mn-lt"/>
                <a:ea typeface="+mn-ea"/>
                <a:cs typeface="+mn-cs"/>
              </a:rPr>
              <a:t> Break/on-call room for resting during shift</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MORTUARY STORE:</a:t>
            </a:r>
            <a:r>
              <a:rPr lang="en-GB" sz="1200" kern="1200" dirty="0">
                <a:solidFill>
                  <a:schemeClr val="tx1"/>
                </a:solidFill>
                <a:effectLst/>
                <a:latin typeface="+mn-lt"/>
                <a:ea typeface="+mn-ea"/>
                <a:cs typeface="+mn-cs"/>
              </a:rPr>
              <a:t> Temporary location for deceased prior to removal from COVID-19 CF&amp;TC.</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EXIT DEAD BODIES:</a:t>
            </a:r>
            <a:r>
              <a:rPr lang="en-GB" sz="1200" kern="1200" dirty="0">
                <a:solidFill>
                  <a:schemeClr val="tx1"/>
                </a:solidFill>
                <a:effectLst/>
                <a:latin typeface="+mn-lt"/>
                <a:ea typeface="+mn-ea"/>
                <a:cs typeface="+mn-cs"/>
              </a:rPr>
              <a:t> Where deceased are transferred to burial teams or released to families or local authorities </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VISITORS AREA:</a:t>
            </a:r>
            <a:r>
              <a:rPr lang="en-GB" sz="1200" kern="1200" dirty="0">
                <a:solidFill>
                  <a:schemeClr val="tx1"/>
                </a:solidFill>
                <a:effectLst/>
                <a:latin typeface="+mn-lt"/>
                <a:ea typeface="+mn-ea"/>
                <a:cs typeface="+mn-cs"/>
              </a:rPr>
              <a:t> Area where visitors and relatives could stablish visual and verbal contact with patients</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RELATIVES AREA</a:t>
            </a:r>
            <a:r>
              <a:rPr lang="en-GB" sz="1200" kern="1200" dirty="0">
                <a:solidFill>
                  <a:schemeClr val="tx1"/>
                </a:solidFill>
                <a:effectLst/>
                <a:latin typeface="+mn-lt"/>
                <a:ea typeface="+mn-ea"/>
                <a:cs typeface="+mn-cs"/>
              </a:rPr>
              <a:t>: The place where the relatives wait for identification or for the burial.</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AREA 3: Wards </a:t>
            </a:r>
            <a:endParaRPr lang="es-ES" sz="1200" b="1" u="sng"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wards offer care for suspected patients in individual isolation and for confirmed patients in cohorts. They are expandable and can accommodate from 20 to 40 beds.  </a:t>
            </a:r>
            <a:endParaRPr lang="es-E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Inpatient area (Module of 40 beds or 20 beds)</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ENTRY POINTS:</a:t>
            </a:r>
            <a:r>
              <a:rPr lang="en-GB" sz="1200" kern="1200" dirty="0">
                <a:solidFill>
                  <a:schemeClr val="tx1"/>
                </a:solidFill>
                <a:effectLst/>
                <a:latin typeface="+mn-lt"/>
                <a:ea typeface="+mn-ea"/>
                <a:cs typeface="+mn-cs"/>
              </a:rPr>
              <a:t> For staff wearing PPE</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WARDS:</a:t>
            </a:r>
            <a:r>
              <a:rPr lang="en-GB" sz="1200" kern="1200" dirty="0">
                <a:solidFill>
                  <a:schemeClr val="tx1"/>
                </a:solidFill>
                <a:effectLst/>
                <a:latin typeface="+mn-lt"/>
                <a:ea typeface="+mn-ea"/>
                <a:cs typeface="+mn-cs"/>
              </a:rPr>
              <a:t> 40 beds or 20 beds each with gender separation</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ICU Beds</a:t>
            </a:r>
            <a:r>
              <a:rPr lang="en-GB" sz="1200" kern="1200" dirty="0">
                <a:solidFill>
                  <a:schemeClr val="tx1"/>
                </a:solidFill>
                <a:effectLst/>
                <a:latin typeface="+mn-lt"/>
                <a:ea typeface="+mn-ea"/>
                <a:cs typeface="+mn-cs"/>
              </a:rPr>
              <a:t> inside suspected cases treatment area or in confirmed patients ward when there is no dedicated ICU-ward in the facility: beds designated to patients who arrive in need of immediate invasive intervention i.e. such as central lines, intubation, catheters. POSITIVE (already confirmed) patients are directly moving to ICU from triage</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WASH MODULES</a:t>
            </a:r>
            <a:r>
              <a:rPr lang="en-GB" sz="1200" kern="1200" dirty="0">
                <a:solidFill>
                  <a:schemeClr val="tx1"/>
                </a:solidFill>
                <a:effectLst/>
                <a:latin typeface="+mn-lt"/>
                <a:ea typeface="+mn-ea"/>
                <a:cs typeface="+mn-cs"/>
              </a:rPr>
              <a:t> (WC. Shower, lavatories)</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STORAGE MODULES</a:t>
            </a:r>
            <a:r>
              <a:rPr lang="en-GB" sz="1200" kern="1200" dirty="0">
                <a:solidFill>
                  <a:schemeClr val="tx1"/>
                </a:solidFill>
                <a:effectLst/>
                <a:latin typeface="+mn-lt"/>
                <a:ea typeface="+mn-ea"/>
                <a:cs typeface="+mn-cs"/>
              </a:rPr>
              <a:t>: For consumables and other items </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REST AREA for PATIENTS</a:t>
            </a:r>
            <a:r>
              <a:rPr lang="en-GB" sz="1200" kern="1200" dirty="0">
                <a:solidFill>
                  <a:schemeClr val="tx1"/>
                </a:solidFill>
                <a:effectLst/>
                <a:latin typeface="+mn-lt"/>
                <a:ea typeface="+mn-ea"/>
                <a:cs typeface="+mn-cs"/>
              </a:rPr>
              <a:t>: Area of relaxation for admitted ambulatory patients </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EXIT</a:t>
            </a:r>
            <a:r>
              <a:rPr lang="en-GB" sz="1200" kern="1200" dirty="0">
                <a:solidFill>
                  <a:schemeClr val="tx1"/>
                </a:solidFill>
                <a:effectLst/>
                <a:latin typeface="+mn-lt"/>
                <a:ea typeface="+mn-ea"/>
                <a:cs typeface="+mn-cs"/>
              </a:rPr>
              <a:t>: for recovered patients</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STAFF EXIT:</a:t>
            </a:r>
            <a:r>
              <a:rPr lang="en-GB" sz="1200" kern="1200" dirty="0">
                <a:solidFill>
                  <a:schemeClr val="tx1"/>
                </a:solidFill>
                <a:effectLst/>
                <a:latin typeface="+mn-lt"/>
                <a:ea typeface="+mn-ea"/>
                <a:cs typeface="+mn-cs"/>
              </a:rPr>
              <a:t> Staff with PPE</a:t>
            </a:r>
            <a:endParaRPr lang="es-E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Specific Inpatient Profile Area </a:t>
            </a:r>
            <a:endParaRPr lang="es-ES"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(Module of 20 beds)</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STAFF ENTRANCE:</a:t>
            </a:r>
            <a:r>
              <a:rPr lang="en-GB" sz="1200" kern="1200" dirty="0">
                <a:solidFill>
                  <a:schemeClr val="tx1"/>
                </a:solidFill>
                <a:effectLst/>
                <a:latin typeface="+mn-lt"/>
                <a:ea typeface="+mn-ea"/>
                <a:cs typeface="+mn-cs"/>
              </a:rPr>
              <a:t> Staff with PPE </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WARDS:</a:t>
            </a:r>
            <a:r>
              <a:rPr lang="en-GB" sz="1200" kern="1200" dirty="0">
                <a:solidFill>
                  <a:schemeClr val="tx1"/>
                </a:solidFill>
                <a:effectLst/>
                <a:latin typeface="+mn-lt"/>
                <a:ea typeface="+mn-ea"/>
                <a:cs typeface="+mn-cs"/>
              </a:rPr>
              <a:t> 20 bed module</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DISCHARGE SHOWER:</a:t>
            </a:r>
            <a:r>
              <a:rPr lang="en-GB" sz="1200" kern="1200" dirty="0">
                <a:solidFill>
                  <a:schemeClr val="tx1"/>
                </a:solidFill>
                <a:effectLst/>
                <a:latin typeface="+mn-lt"/>
                <a:ea typeface="+mn-ea"/>
                <a:cs typeface="+mn-cs"/>
              </a:rPr>
              <a:t> Wash and disinfection point for recovered patients before go outside.</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EXIT</a:t>
            </a:r>
            <a:r>
              <a:rPr lang="en-GB" sz="1200" kern="1200" dirty="0">
                <a:solidFill>
                  <a:schemeClr val="tx1"/>
                </a:solidFill>
                <a:effectLst/>
                <a:latin typeface="+mn-lt"/>
                <a:ea typeface="+mn-ea"/>
                <a:cs typeface="+mn-cs"/>
              </a:rPr>
              <a:t>: for recovered patients</a:t>
            </a:r>
            <a:endParaRPr lang="es-E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s-ES" sz="1200" kern="1200" dirty="0">
              <a:solidFill>
                <a:schemeClr val="tx1"/>
              </a:solidFill>
              <a:effectLst/>
              <a:latin typeface="+mn-lt"/>
              <a:ea typeface="+mn-ea"/>
              <a:cs typeface="+mn-cs"/>
            </a:endParaRPr>
          </a:p>
          <a:p>
            <a:r>
              <a:rPr lang="en-GB" sz="1200" b="1" u="sng" kern="1200" dirty="0">
                <a:solidFill>
                  <a:schemeClr val="tx1"/>
                </a:solidFill>
                <a:effectLst/>
                <a:latin typeface="+mn-lt"/>
                <a:ea typeface="+mn-ea"/>
                <a:cs typeface="+mn-cs"/>
              </a:rPr>
              <a:t>AREA 4: Other complementary areas</a:t>
            </a:r>
            <a:endParaRPr lang="es-ES" sz="1200" b="1" u="sng"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following areas should be established or expanded to support the COVID-19 CF&amp;TC:</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CONTROL and SECURITY </a:t>
            </a:r>
            <a:r>
              <a:rPr lang="en-GB" sz="1200" kern="1200" dirty="0">
                <a:solidFill>
                  <a:schemeClr val="tx1"/>
                </a:solidFill>
                <a:effectLst/>
                <a:latin typeface="+mn-lt"/>
                <a:ea typeface="+mn-ea"/>
                <a:cs typeface="+mn-cs"/>
              </a:rPr>
              <a:t>points</a:t>
            </a:r>
            <a:endParaRPr lang="es-E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RESTING AREAS FOR STAFF</a:t>
            </a:r>
            <a:endParaRPr lang="es-ES"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KITCHEN</a:t>
            </a:r>
            <a:endParaRPr lang="es-ES"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LIVING ROOM</a:t>
            </a:r>
            <a:endParaRPr lang="es-ES"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POWER GENERATION</a:t>
            </a:r>
            <a:endParaRPr lang="es-ES"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FUEL FARM</a:t>
            </a:r>
            <a:endParaRPr lang="es-ES"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PARKING</a:t>
            </a:r>
            <a:endParaRPr lang="es-ES"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VISITORS AREA</a:t>
            </a:r>
            <a:endParaRPr lang="es-ES"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WAREHOUSE EXTERNAL</a:t>
            </a:r>
            <a:endParaRPr lang="es-ES" sz="1200" b="1"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SHADOW FOR EXTERNAL WAITING AREA </a:t>
            </a:r>
            <a:endParaRPr lang="es-ES" sz="1200" b="1"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endParaRPr lang="es-ES" sz="1200" kern="1200" dirty="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10"/>
          </p:nvPr>
        </p:nvSpPr>
        <p:spPr/>
        <p:txBody>
          <a:bodyPr/>
          <a:lstStyle/>
          <a:p>
            <a:fld id="{352CB27C-7546-46C2-81E5-E013FC432927}" type="slidenum">
              <a:rPr lang="en-GB" smtClean="0"/>
              <a:t>37</a:t>
            </a:fld>
            <a:endParaRPr lang="en-GB" dirty="0"/>
          </a:p>
        </p:txBody>
      </p:sp>
    </p:spTree>
    <p:extLst>
      <p:ext uri="{BB962C8B-B14F-4D97-AF65-F5344CB8AC3E}">
        <p14:creationId xmlns:p14="http://schemas.microsoft.com/office/powerpoint/2010/main" val="1950221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352CB27C-7546-46C2-81E5-E013FC432927}" type="slidenum">
              <a:rPr lang="en-GB" smtClean="0"/>
              <a:t>39</a:t>
            </a:fld>
            <a:endParaRPr lang="en-GB" dirty="0"/>
          </a:p>
        </p:txBody>
      </p:sp>
    </p:spTree>
    <p:extLst>
      <p:ext uri="{BB962C8B-B14F-4D97-AF65-F5344CB8AC3E}">
        <p14:creationId xmlns:p14="http://schemas.microsoft.com/office/powerpoint/2010/main" val="2143411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352CB27C-7546-46C2-81E5-E013FC432927}" type="slidenum">
              <a:rPr lang="en-GB" smtClean="0"/>
              <a:t>40</a:t>
            </a:fld>
            <a:endParaRPr lang="en-GB" dirty="0"/>
          </a:p>
        </p:txBody>
      </p:sp>
    </p:spTree>
    <p:extLst>
      <p:ext uri="{BB962C8B-B14F-4D97-AF65-F5344CB8AC3E}">
        <p14:creationId xmlns:p14="http://schemas.microsoft.com/office/powerpoint/2010/main" val="2998200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dirty="0">
                <a:latin typeface="Segoe Condensed" panose="020B0606040200020203" pitchFamily="34" charset="0"/>
              </a:rPr>
              <a:t>In terms of development and maintenance of medical and operational support services, substance is composed of equipment and supplies, including medical equipment, consumable medical equipment, pharmaceuticals and nonmedical supplies needed to provide clinical care in line with the Community facility treatment center patient profiles and services provided and taking into consideration logistics and other possible constraints</a:t>
            </a:r>
          </a:p>
          <a:p>
            <a:pPr algn="just">
              <a:lnSpc>
                <a:spcPct val="107000"/>
              </a:lnSpc>
              <a:spcAft>
                <a:spcPts val="800"/>
              </a:spcAft>
            </a:pPr>
            <a:r>
              <a:rPr lang="en-GB" dirty="0">
                <a:latin typeface="Segoe Condensed" panose="020B0606040200020203" pitchFamily="34" charset="0"/>
              </a:rPr>
              <a:t>WHO European region has developed a suite of complimentary surge calculators, including one </a:t>
            </a:r>
            <a:r>
              <a:rPr lang="en-US" dirty="0">
                <a:latin typeface="Segoe Condensed" panose="020B0606040200020203" pitchFamily="34" charset="0"/>
              </a:rPr>
              <a:t>that provides specific, focused outputs, including detailed quantifications of equipment and consumables. </a:t>
            </a:r>
          </a:p>
          <a:p>
            <a:pPr algn="just">
              <a:lnSpc>
                <a:spcPct val="107000"/>
              </a:lnSpc>
              <a:spcAft>
                <a:spcPts val="800"/>
              </a:spcAft>
            </a:pPr>
            <a:r>
              <a:rPr lang="en-GB" u="sng" dirty="0">
                <a:hlinkClick r:id="rId3">
                  <a:extLst>
                    <a:ext uri="{A12FA001-AC4F-418D-AE19-62706E023703}">
                      <ahyp:hlinkClr xmlns:ahyp="http://schemas.microsoft.com/office/drawing/2018/hyperlinkcolor" val="tx"/>
                    </a:ext>
                  </a:extLst>
                </a:hlinkClick>
              </a:rPr>
              <a:t>https://www.who.int/docs/default-source/coronaviruse/covid-efst-v1-2.xlsx?sfvrsn=ef11cc11_2&amp;ua=1</a:t>
            </a:r>
            <a:endParaRPr lang="es-ES" dirty="0">
              <a:latin typeface="Segoe Condensed" panose="020B0606040200020203" pitchFamily="34" charset="0"/>
            </a:endParaRPr>
          </a:p>
          <a:p>
            <a:endParaRPr lang="en-US" dirty="0"/>
          </a:p>
        </p:txBody>
      </p:sp>
      <p:sp>
        <p:nvSpPr>
          <p:cNvPr id="4" name="Slide Number Placeholder 3"/>
          <p:cNvSpPr>
            <a:spLocks noGrp="1"/>
          </p:cNvSpPr>
          <p:nvPr>
            <p:ph type="sldNum" sz="quarter" idx="10"/>
          </p:nvPr>
        </p:nvSpPr>
        <p:spPr/>
        <p:txBody>
          <a:bodyPr/>
          <a:lstStyle/>
          <a:p>
            <a:fld id="{352CB27C-7546-46C2-81E5-E013FC432927}" type="slidenum">
              <a:rPr lang="en-GB" smtClean="0"/>
              <a:t>9</a:t>
            </a:fld>
            <a:endParaRPr lang="en-GB" dirty="0"/>
          </a:p>
        </p:txBody>
      </p:sp>
    </p:spTree>
    <p:extLst>
      <p:ext uri="{BB962C8B-B14F-4D97-AF65-F5344CB8AC3E}">
        <p14:creationId xmlns:p14="http://schemas.microsoft.com/office/powerpoint/2010/main" val="1005343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200" dirty="0">
                <a:latin typeface="Segoe Condensed" panose="020B0606040200020203" pitchFamily="34" charset="0"/>
              </a:rPr>
              <a:t>Main building blocks for proposed </a:t>
            </a:r>
            <a:r>
              <a:rPr lang="en-US" sz="1200" dirty="0" err="1">
                <a:latin typeface="Segoe Condensed" panose="020B0606040200020203" pitchFamily="34" charset="0"/>
              </a:rPr>
              <a:t>centre</a:t>
            </a:r>
            <a:r>
              <a:rPr lang="en-US" sz="1200" dirty="0">
                <a:latin typeface="Segoe Condensed" panose="020B0606040200020203" pitchFamily="34" charset="0"/>
              </a:rPr>
              <a:t> layout are composed of a core area including operational support and coordination area, screening and triage area, variable 40 beds or 20 beds wards, plus 1 block of 20 beds that can be used for Specific Inpatient Profile Area (SIPA) for children or people requiring specialized or ICU care. Also allows separation of areas for suspected and confirmed patients without crossing of patient and staff flows</a:t>
            </a:r>
          </a:p>
          <a:p>
            <a:pPr algn="just">
              <a:lnSpc>
                <a:spcPct val="107000"/>
              </a:lnSpc>
              <a:spcAft>
                <a:spcPts val="800"/>
              </a:spcAft>
            </a:pPr>
            <a:r>
              <a:rPr lang="en-GB" dirty="0">
                <a:latin typeface="Segoe Condensed" panose="020B0606040200020203" pitchFamily="34" charset="0"/>
              </a:rPr>
              <a:t>EMT Secretariat developed a Structure and support systems calculators, </a:t>
            </a:r>
            <a:r>
              <a:rPr lang="en-US" dirty="0">
                <a:latin typeface="Segoe Condensed" panose="020B0606040200020203" pitchFamily="34" charset="0"/>
              </a:rPr>
              <a:t>that provides specific, focused outputs, including detailed quantifications of structures and operational support components needed</a:t>
            </a:r>
            <a:endParaRPr lang="es-ES" dirty="0">
              <a:latin typeface="Segoe Condensed" panose="020B0606040200020203" pitchFamily="34" charset="0"/>
            </a:endParaRPr>
          </a:p>
          <a:p>
            <a:endParaRPr lang="en-US" dirty="0"/>
          </a:p>
        </p:txBody>
      </p:sp>
      <p:sp>
        <p:nvSpPr>
          <p:cNvPr id="4" name="Slide Number Placeholder 3"/>
          <p:cNvSpPr>
            <a:spLocks noGrp="1"/>
          </p:cNvSpPr>
          <p:nvPr>
            <p:ph type="sldNum" sz="quarter" idx="10"/>
          </p:nvPr>
        </p:nvSpPr>
        <p:spPr/>
        <p:txBody>
          <a:bodyPr/>
          <a:lstStyle/>
          <a:p>
            <a:fld id="{352CB27C-7546-46C2-81E5-E013FC432927}" type="slidenum">
              <a:rPr lang="en-GB" smtClean="0"/>
              <a:t>10</a:t>
            </a:fld>
            <a:endParaRPr lang="en-GB" dirty="0"/>
          </a:p>
        </p:txBody>
      </p:sp>
    </p:spTree>
    <p:extLst>
      <p:ext uri="{BB962C8B-B14F-4D97-AF65-F5344CB8AC3E}">
        <p14:creationId xmlns:p14="http://schemas.microsoft.com/office/powerpoint/2010/main" val="2591686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latin typeface="Segoe Condensed" panose="020B0606040200020203" pitchFamily="34" charset="0"/>
              </a:rPr>
              <a:t>In terms of policies, standard operating procedures and protocols that define the operating model of each community facility treatment </a:t>
            </a:r>
            <a:r>
              <a:rPr lang="en-US" sz="1200" dirty="0" err="1">
                <a:latin typeface="Segoe Condensed" panose="020B0606040200020203" pitchFamily="34" charset="0"/>
              </a:rPr>
              <a:t>centre</a:t>
            </a:r>
            <a:r>
              <a:rPr lang="en-US" sz="1200" dirty="0">
                <a:latin typeface="Segoe Condensed" panose="020B0606040200020203" pitchFamily="34" charset="0"/>
              </a:rPr>
              <a:t>, support systems, the ability and the limitations in implementing standards on quality of care and the interaction with other systems.</a:t>
            </a:r>
            <a:endParaRPr lang="es-ES" sz="1200" dirty="0">
              <a:latin typeface="Segoe Condensed" panose="020B0606040200020203" pitchFamily="34" charset="0"/>
            </a:endParaRPr>
          </a:p>
          <a:p>
            <a:endParaRPr lang="en-US" dirty="0"/>
          </a:p>
        </p:txBody>
      </p:sp>
      <p:sp>
        <p:nvSpPr>
          <p:cNvPr id="4" name="Slide Number Placeholder 3"/>
          <p:cNvSpPr>
            <a:spLocks noGrp="1"/>
          </p:cNvSpPr>
          <p:nvPr>
            <p:ph type="sldNum" sz="quarter" idx="10"/>
          </p:nvPr>
        </p:nvSpPr>
        <p:spPr/>
        <p:txBody>
          <a:bodyPr/>
          <a:lstStyle/>
          <a:p>
            <a:fld id="{352CB27C-7546-46C2-81E5-E013FC432927}" type="slidenum">
              <a:rPr lang="en-GB" smtClean="0"/>
              <a:t>11</a:t>
            </a:fld>
            <a:endParaRPr lang="en-GB" dirty="0"/>
          </a:p>
        </p:txBody>
      </p:sp>
    </p:spTree>
    <p:extLst>
      <p:ext uri="{BB962C8B-B14F-4D97-AF65-F5344CB8AC3E}">
        <p14:creationId xmlns:p14="http://schemas.microsoft.com/office/powerpoint/2010/main" val="171258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3"/>
            <a:r>
              <a:rPr lang="en-GB" sz="2800" b="0" dirty="0">
                <a:solidFill>
                  <a:schemeClr val="tx1"/>
                </a:solidFill>
              </a:rPr>
              <a:t>Strategic location, nearby or well communicated with the health facility</a:t>
            </a:r>
            <a:endParaRPr lang="es-ES" sz="2800" b="0" dirty="0">
              <a:solidFill>
                <a:schemeClr val="tx1"/>
              </a:solidFill>
            </a:endParaRPr>
          </a:p>
          <a:p>
            <a:pPr lvl="3"/>
            <a:r>
              <a:rPr lang="en-GB" sz="2800" b="0" dirty="0">
                <a:solidFill>
                  <a:schemeClr val="tx1"/>
                </a:solidFill>
              </a:rPr>
              <a:t>Nearby urban hubs</a:t>
            </a:r>
            <a:endParaRPr lang="es-ES" sz="2800" b="0" dirty="0">
              <a:solidFill>
                <a:schemeClr val="tx1"/>
              </a:solidFill>
            </a:endParaRPr>
          </a:p>
          <a:p>
            <a:pPr lvl="3"/>
            <a:r>
              <a:rPr lang="en-GB" sz="2800" b="0" dirty="0">
                <a:solidFill>
                  <a:schemeClr val="tx1"/>
                </a:solidFill>
              </a:rPr>
              <a:t>Communications</a:t>
            </a:r>
          </a:p>
          <a:p>
            <a:pPr lvl="3"/>
            <a:r>
              <a:rPr lang="en-GB" sz="2800" b="0" dirty="0">
                <a:solidFill>
                  <a:schemeClr val="tx1"/>
                </a:solidFill>
              </a:rPr>
              <a:t>Accessible for pedestrians and vehicles (e.g. ambulances, trucks, public transport)</a:t>
            </a:r>
          </a:p>
          <a:p>
            <a:pPr lvl="3"/>
            <a:r>
              <a:rPr lang="en-GB" sz="2800" b="0" dirty="0">
                <a:solidFill>
                  <a:schemeClr val="tx1"/>
                </a:solidFill>
              </a:rPr>
              <a:t>Avoiding security hazards (e.g. nearby crowds) </a:t>
            </a:r>
            <a:endParaRPr lang="es-ES"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52CB27C-7546-46C2-81E5-E013FC432927}" type="slidenum">
              <a:rPr lang="en-GB" smtClean="0"/>
              <a:t>14</a:t>
            </a:fld>
            <a:endParaRPr lang="en-GB" dirty="0"/>
          </a:p>
        </p:txBody>
      </p:sp>
    </p:spTree>
    <p:extLst>
      <p:ext uri="{BB962C8B-B14F-4D97-AF65-F5344CB8AC3E}">
        <p14:creationId xmlns:p14="http://schemas.microsoft.com/office/powerpoint/2010/main" val="2412097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US" sz="1800" b="0" dirty="0">
                <a:solidFill>
                  <a:schemeClr val="tx2"/>
                </a:solidFill>
              </a:rPr>
              <a:t>Flexibility: </a:t>
            </a:r>
            <a:r>
              <a:rPr lang="en-US" sz="1800" b="0" dirty="0">
                <a:solidFill>
                  <a:schemeClr val="tx1"/>
                </a:solidFill>
              </a:rPr>
              <a:t>capacity to adapt the space for different uses.</a:t>
            </a:r>
          </a:p>
          <a:p>
            <a:pPr lvl="1">
              <a:buFont typeface="Arial" panose="020B0604020202020204" pitchFamily="34" charset="0"/>
              <a:buChar char="•"/>
            </a:pPr>
            <a:r>
              <a:rPr lang="en-US" sz="1800" b="0" dirty="0">
                <a:solidFill>
                  <a:schemeClr val="tx2"/>
                </a:solidFill>
              </a:rPr>
              <a:t>Wide spaces: </a:t>
            </a:r>
            <a:r>
              <a:rPr lang="en-US" sz="1800" b="0" dirty="0">
                <a:solidFill>
                  <a:schemeClr val="tx1"/>
                </a:solidFill>
              </a:rPr>
              <a:t>big spaces (wide and high ceiling) without obstacles</a:t>
            </a:r>
          </a:p>
          <a:p>
            <a:pPr lvl="1">
              <a:buFont typeface="Arial" panose="020B0604020202020204" pitchFamily="34" charset="0"/>
              <a:buChar char="•"/>
            </a:pPr>
            <a:r>
              <a:rPr lang="en-US" sz="1800" b="0" dirty="0">
                <a:solidFill>
                  <a:schemeClr val="tx2"/>
                </a:solidFill>
              </a:rPr>
              <a:t>Accessibility: </a:t>
            </a:r>
            <a:r>
              <a:rPr lang="en-US" sz="1800" b="0" dirty="0">
                <a:solidFill>
                  <a:schemeClr val="tx1"/>
                </a:solidFill>
              </a:rPr>
              <a:t>Entries, circuits and spaces accessible for population</a:t>
            </a:r>
          </a:p>
          <a:p>
            <a:pPr lvl="1">
              <a:buFont typeface="Arial" panose="020B0604020202020204" pitchFamily="34" charset="0"/>
              <a:buChar char="•"/>
            </a:pPr>
            <a:r>
              <a:rPr lang="en-US" sz="1800" b="0" dirty="0">
                <a:solidFill>
                  <a:schemeClr val="tx2"/>
                </a:solidFill>
              </a:rPr>
              <a:t>IPC friendly</a:t>
            </a:r>
          </a:p>
          <a:p>
            <a:pPr lvl="1">
              <a:buFont typeface="Arial" panose="020B0604020202020204" pitchFamily="34" charset="0"/>
              <a:buChar char="•"/>
            </a:pPr>
            <a:r>
              <a:rPr lang="en-US" sz="1800" b="0" dirty="0">
                <a:solidFill>
                  <a:schemeClr val="tx2"/>
                </a:solidFill>
              </a:rPr>
              <a:t>Parking: </a:t>
            </a:r>
            <a:r>
              <a:rPr lang="en-US" sz="1800" b="0" dirty="0">
                <a:solidFill>
                  <a:schemeClr val="tx1"/>
                </a:solidFill>
              </a:rPr>
              <a:t>areas for vehicles or logistic uses</a:t>
            </a:r>
          </a:p>
          <a:p>
            <a:pPr lvl="1">
              <a:buFont typeface="Arial" panose="020B0604020202020204" pitchFamily="34" charset="0"/>
              <a:buChar char="•"/>
            </a:pPr>
            <a:r>
              <a:rPr lang="en-US" sz="1800" b="0" dirty="0">
                <a:solidFill>
                  <a:schemeClr val="tx2"/>
                </a:solidFill>
              </a:rPr>
              <a:t>Storage: </a:t>
            </a:r>
            <a:r>
              <a:rPr lang="en-US" sz="1800" b="0" dirty="0">
                <a:solidFill>
                  <a:schemeClr val="tx1"/>
                </a:solidFill>
              </a:rPr>
              <a:t>areas to store safety and in good conditions (clod, dry, clean) different items: medical, logistic, technical</a:t>
            </a:r>
          </a:p>
          <a:p>
            <a:endParaRPr lang="en-US" dirty="0"/>
          </a:p>
        </p:txBody>
      </p:sp>
      <p:sp>
        <p:nvSpPr>
          <p:cNvPr id="4" name="Slide Number Placeholder 3"/>
          <p:cNvSpPr>
            <a:spLocks noGrp="1"/>
          </p:cNvSpPr>
          <p:nvPr>
            <p:ph type="sldNum" sz="quarter" idx="10"/>
          </p:nvPr>
        </p:nvSpPr>
        <p:spPr/>
        <p:txBody>
          <a:bodyPr/>
          <a:lstStyle/>
          <a:p>
            <a:fld id="{352CB27C-7546-46C2-81E5-E013FC432927}" type="slidenum">
              <a:rPr lang="en-GB" smtClean="0"/>
              <a:t>15</a:t>
            </a:fld>
            <a:endParaRPr lang="en-GB" dirty="0"/>
          </a:p>
        </p:txBody>
      </p:sp>
    </p:spTree>
    <p:extLst>
      <p:ext uri="{BB962C8B-B14F-4D97-AF65-F5344CB8AC3E}">
        <p14:creationId xmlns:p14="http://schemas.microsoft.com/office/powerpoint/2010/main" val="2319388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dirty="0">
                <a:solidFill>
                  <a:schemeClr val="tx2"/>
                </a:solidFill>
              </a:rPr>
              <a:t>Comfort: </a:t>
            </a:r>
            <a:r>
              <a:rPr lang="en-US" sz="1600" b="0" dirty="0">
                <a:solidFill>
                  <a:schemeClr val="tx1"/>
                </a:solidFill>
              </a:rPr>
              <a:t>Adequate places to work, offices, rooms, outdoor places</a:t>
            </a:r>
          </a:p>
          <a:p>
            <a:r>
              <a:rPr lang="en-US" sz="1600" b="0" dirty="0">
                <a:solidFill>
                  <a:schemeClr val="tx2"/>
                </a:solidFill>
              </a:rPr>
              <a:t>Privacy</a:t>
            </a:r>
            <a:r>
              <a:rPr lang="en-US" sz="1600" b="0" dirty="0">
                <a:solidFill>
                  <a:schemeClr val="tx1"/>
                </a:solidFill>
              </a:rPr>
              <a:t>: Possible areas for private activities (meetings, rest, psychological support, </a:t>
            </a:r>
            <a:r>
              <a:rPr lang="en-US" sz="1600" b="0" dirty="0" err="1">
                <a:solidFill>
                  <a:schemeClr val="tx1"/>
                </a:solidFill>
              </a:rPr>
              <a:t>etc</a:t>
            </a:r>
            <a:r>
              <a:rPr lang="en-US" sz="1600" b="0" dirty="0">
                <a:solidFill>
                  <a:schemeClr val="tx1"/>
                </a:solidFill>
              </a:rPr>
              <a:t>)</a:t>
            </a:r>
          </a:p>
          <a:p>
            <a:r>
              <a:rPr lang="en-US" sz="1600" b="0" dirty="0">
                <a:solidFill>
                  <a:schemeClr val="tx2"/>
                </a:solidFill>
              </a:rPr>
              <a:t>Roofing: </a:t>
            </a:r>
            <a:r>
              <a:rPr lang="en-US" sz="1600" b="0" dirty="0">
                <a:solidFill>
                  <a:schemeClr val="tx1"/>
                </a:solidFill>
              </a:rPr>
              <a:t>Consider if the place is cover or in case of not, if could be</a:t>
            </a:r>
          </a:p>
          <a:p>
            <a:r>
              <a:rPr lang="en-US" sz="1600" b="0" dirty="0">
                <a:solidFill>
                  <a:schemeClr val="tx2"/>
                </a:solidFill>
              </a:rPr>
              <a:t>Flooring: </a:t>
            </a:r>
            <a:r>
              <a:rPr lang="en-US" sz="1600" b="0" dirty="0">
                <a:solidFill>
                  <a:schemeClr val="tx1"/>
                </a:solidFill>
              </a:rPr>
              <a:t>A proper material on the floor for adequate cleaning and disinfect and maintenance</a:t>
            </a:r>
          </a:p>
          <a:p>
            <a:r>
              <a:rPr lang="en-US" sz="1600" b="0" dirty="0">
                <a:solidFill>
                  <a:schemeClr val="tx2"/>
                </a:solidFill>
              </a:rPr>
              <a:t>Materials: </a:t>
            </a:r>
            <a:r>
              <a:rPr lang="en-US" sz="1600" b="0" dirty="0">
                <a:solidFill>
                  <a:schemeClr val="tx1"/>
                </a:solidFill>
              </a:rPr>
              <a:t>The surfaces can be easily cleaning and disinfected</a:t>
            </a:r>
          </a:p>
          <a:p>
            <a:r>
              <a:rPr lang="en-US" sz="1600" b="0" dirty="0">
                <a:solidFill>
                  <a:schemeClr val="tx2"/>
                </a:solidFill>
              </a:rPr>
              <a:t>Support areas and services: </a:t>
            </a:r>
            <a:r>
              <a:rPr lang="en-US" sz="1600" b="0" dirty="0">
                <a:solidFill>
                  <a:schemeClr val="tx1"/>
                </a:solidFill>
              </a:rPr>
              <a:t>laundry, kitchen, security, maintenance, </a:t>
            </a:r>
            <a:r>
              <a:rPr lang="en-US" sz="1600" b="0" dirty="0" err="1">
                <a:solidFill>
                  <a:schemeClr val="tx1"/>
                </a:solidFill>
              </a:rPr>
              <a:t>etc</a:t>
            </a:r>
            <a:endParaRPr lang="en-US" sz="1600" b="0" dirty="0">
              <a:solidFill>
                <a:schemeClr val="tx1"/>
              </a:solidFill>
            </a:endParaRPr>
          </a:p>
          <a:p>
            <a:endParaRPr lang="en-US" dirty="0"/>
          </a:p>
        </p:txBody>
      </p:sp>
      <p:sp>
        <p:nvSpPr>
          <p:cNvPr id="4" name="Slide Number Placeholder 3"/>
          <p:cNvSpPr>
            <a:spLocks noGrp="1"/>
          </p:cNvSpPr>
          <p:nvPr>
            <p:ph type="sldNum" sz="quarter" idx="10"/>
          </p:nvPr>
        </p:nvSpPr>
        <p:spPr/>
        <p:txBody>
          <a:bodyPr/>
          <a:lstStyle/>
          <a:p>
            <a:fld id="{352CB27C-7546-46C2-81E5-E013FC432927}" type="slidenum">
              <a:rPr lang="en-GB" smtClean="0"/>
              <a:t>16</a:t>
            </a:fld>
            <a:endParaRPr lang="en-GB" dirty="0"/>
          </a:p>
        </p:txBody>
      </p:sp>
    </p:spTree>
    <p:extLst>
      <p:ext uri="{BB962C8B-B14F-4D97-AF65-F5344CB8AC3E}">
        <p14:creationId xmlns:p14="http://schemas.microsoft.com/office/powerpoint/2010/main" val="1600243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GB" b="0" dirty="0">
                <a:solidFill>
                  <a:schemeClr val="tx1"/>
                </a:solidFill>
              </a:rPr>
              <a:t>Consider the state of existing services/facilities:</a:t>
            </a:r>
            <a:endParaRPr lang="es-ES" b="0" dirty="0">
              <a:solidFill>
                <a:schemeClr val="tx1"/>
              </a:solidFill>
            </a:endParaRPr>
          </a:p>
          <a:p>
            <a:pPr lvl="1"/>
            <a:r>
              <a:rPr lang="en-GB" b="0" dirty="0">
                <a:solidFill>
                  <a:schemeClr val="tx1"/>
                </a:solidFill>
              </a:rPr>
              <a:t>Water (quantity and quality)</a:t>
            </a:r>
            <a:endParaRPr lang="es-ES" b="0" dirty="0">
              <a:solidFill>
                <a:schemeClr val="tx1"/>
              </a:solidFill>
            </a:endParaRPr>
          </a:p>
          <a:p>
            <a:pPr lvl="1"/>
            <a:r>
              <a:rPr lang="en-GB" b="0" dirty="0">
                <a:solidFill>
                  <a:schemeClr val="tx1"/>
                </a:solidFill>
              </a:rPr>
              <a:t>Sanitation: drainage grey and black water</a:t>
            </a:r>
            <a:endParaRPr lang="es-ES" b="0" dirty="0">
              <a:solidFill>
                <a:schemeClr val="tx1"/>
              </a:solidFill>
            </a:endParaRPr>
          </a:p>
          <a:p>
            <a:pPr lvl="1"/>
            <a:r>
              <a:rPr lang="en-GB" b="0" dirty="0">
                <a:solidFill>
                  <a:schemeClr val="tx1"/>
                </a:solidFill>
              </a:rPr>
              <a:t>Toilettes and showers</a:t>
            </a:r>
            <a:endParaRPr lang="es-ES" b="0" dirty="0">
              <a:solidFill>
                <a:schemeClr val="tx1"/>
              </a:solidFill>
            </a:endParaRPr>
          </a:p>
          <a:p>
            <a:pPr lvl="1"/>
            <a:r>
              <a:rPr lang="en-GB" b="0" dirty="0">
                <a:solidFill>
                  <a:schemeClr val="tx1"/>
                </a:solidFill>
              </a:rPr>
              <a:t>Electricity and illumination</a:t>
            </a:r>
            <a:endParaRPr lang="es-ES" b="0" dirty="0">
              <a:solidFill>
                <a:schemeClr val="tx1"/>
              </a:solidFill>
            </a:endParaRPr>
          </a:p>
          <a:p>
            <a:pPr lvl="1"/>
            <a:r>
              <a:rPr lang="en-GB" b="0" dirty="0">
                <a:solidFill>
                  <a:schemeClr val="tx1"/>
                </a:solidFill>
              </a:rPr>
              <a:t>Communication</a:t>
            </a:r>
            <a:endParaRPr lang="es-ES" b="0" dirty="0">
              <a:solidFill>
                <a:schemeClr val="tx1"/>
              </a:solidFill>
            </a:endParaRPr>
          </a:p>
          <a:p>
            <a:pPr lvl="1"/>
            <a:r>
              <a:rPr lang="en-GB" b="0" dirty="0">
                <a:solidFill>
                  <a:schemeClr val="tx1"/>
                </a:solidFill>
              </a:rPr>
              <a:t>Area for waste management</a:t>
            </a:r>
            <a:endParaRPr lang="es-ES" b="0" dirty="0">
              <a:solidFill>
                <a:schemeClr val="tx1"/>
              </a:solidFill>
            </a:endParaRPr>
          </a:p>
          <a:p>
            <a:pPr lvl="1"/>
            <a:r>
              <a:rPr lang="en-GB" b="0" dirty="0">
                <a:solidFill>
                  <a:schemeClr val="tx1"/>
                </a:solidFill>
              </a:rPr>
              <a:t>Fire system</a:t>
            </a:r>
            <a:endParaRPr lang="es-ES" b="0" dirty="0">
              <a:solidFill>
                <a:schemeClr val="tx1"/>
              </a:solidFill>
            </a:endParaRPr>
          </a:p>
          <a:p>
            <a:pPr lvl="1"/>
            <a:r>
              <a:rPr lang="en-GB" b="0" dirty="0" err="1">
                <a:solidFill>
                  <a:schemeClr val="tx1"/>
                </a:solidFill>
              </a:rPr>
              <a:t>Climatization</a:t>
            </a:r>
            <a:endParaRPr lang="es-ES" b="0" dirty="0">
              <a:solidFill>
                <a:schemeClr val="tx1"/>
              </a:solidFill>
            </a:endParaRPr>
          </a:p>
          <a:p>
            <a:pPr lvl="1"/>
            <a:r>
              <a:rPr lang="en-GB" b="0" dirty="0">
                <a:solidFill>
                  <a:schemeClr val="tx1"/>
                </a:solidFill>
              </a:rPr>
              <a:t>Security</a:t>
            </a:r>
          </a:p>
          <a:p>
            <a:endParaRPr lang="en-US" dirty="0"/>
          </a:p>
        </p:txBody>
      </p:sp>
      <p:sp>
        <p:nvSpPr>
          <p:cNvPr id="4" name="Slide Number Placeholder 3"/>
          <p:cNvSpPr>
            <a:spLocks noGrp="1"/>
          </p:cNvSpPr>
          <p:nvPr>
            <p:ph type="sldNum" sz="quarter" idx="10"/>
          </p:nvPr>
        </p:nvSpPr>
        <p:spPr/>
        <p:txBody>
          <a:bodyPr/>
          <a:lstStyle/>
          <a:p>
            <a:fld id="{352CB27C-7546-46C2-81E5-E013FC432927}" type="slidenum">
              <a:rPr lang="en-GB" smtClean="0"/>
              <a:t>17</a:t>
            </a:fld>
            <a:endParaRPr lang="en-GB" dirty="0"/>
          </a:p>
        </p:txBody>
      </p:sp>
    </p:spTree>
    <p:extLst>
      <p:ext uri="{BB962C8B-B14F-4D97-AF65-F5344CB8AC3E}">
        <p14:creationId xmlns:p14="http://schemas.microsoft.com/office/powerpoint/2010/main" val="2715080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C1BDE9-5BDE-F749-B924-21303EDEE307}"/>
              </a:ext>
            </a:extLst>
          </p:cNvPr>
          <p:cNvSpPr/>
          <p:nvPr userDrawn="1"/>
        </p:nvSpPr>
        <p:spPr>
          <a:xfrm>
            <a:off x="0" y="1988840"/>
            <a:ext cx="9144000" cy="2304256"/>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dirty="0">
              <a:solidFill>
                <a:prstClr val="white"/>
              </a:solidFill>
            </a:endParaRPr>
          </a:p>
        </p:txBody>
      </p:sp>
      <p:sp>
        <p:nvSpPr>
          <p:cNvPr id="2" name="Title 1"/>
          <p:cNvSpPr>
            <a:spLocks noGrp="1"/>
          </p:cNvSpPr>
          <p:nvPr>
            <p:ph type="ctrTitle" hasCustomPrompt="1"/>
          </p:nvPr>
        </p:nvSpPr>
        <p:spPr>
          <a:xfrm>
            <a:off x="0" y="2132856"/>
            <a:ext cx="9144000" cy="1470025"/>
          </a:xfrm>
        </p:spPr>
        <p:txBody>
          <a:bodyPr>
            <a:normAutofit/>
          </a:bodyPr>
          <a:lstStyle>
            <a:lvl1pPr algn="ctr">
              <a:defRPr sz="5400">
                <a:solidFill>
                  <a:srgbClr val="0070C0"/>
                </a:solidFill>
                <a:effectLst/>
              </a:defRPr>
            </a:lvl1pPr>
          </a:lstStyle>
          <a:p>
            <a:r>
              <a:rPr lang="en-US" dirty="0"/>
              <a:t>Emergency Medical Teams</a:t>
            </a:r>
            <a:endParaRPr lang="en-GB" dirty="0"/>
          </a:p>
        </p:txBody>
      </p:sp>
      <p:sp>
        <p:nvSpPr>
          <p:cNvPr id="3" name="Subtitle 2"/>
          <p:cNvSpPr>
            <a:spLocks noGrp="1"/>
          </p:cNvSpPr>
          <p:nvPr>
            <p:ph type="subTitle" idx="1"/>
          </p:nvPr>
        </p:nvSpPr>
        <p:spPr>
          <a:xfrm>
            <a:off x="0" y="3674889"/>
            <a:ext cx="9144000" cy="618207"/>
          </a:xfrm>
        </p:spPr>
        <p:txBody>
          <a:bodyPr>
            <a:normAutofit/>
          </a:bodyPr>
          <a:lstStyle>
            <a:lvl1pPr marL="0" indent="0" algn="ct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6" name="Slide Number Placeholder 5"/>
          <p:cNvSpPr>
            <a:spLocks noGrp="1"/>
          </p:cNvSpPr>
          <p:nvPr>
            <p:ph type="sldNum" sz="quarter" idx="12"/>
          </p:nvPr>
        </p:nvSpPr>
        <p:spPr/>
        <p:txBody>
          <a:bodyPr/>
          <a:lstStyle/>
          <a:p>
            <a:fld id="{72E375D5-DD51-4DDF-87E6-FA82A457ECD1}" type="slidenum">
              <a:rPr lang="en-GB" smtClean="0"/>
              <a:t>‹#›</a:t>
            </a:fld>
            <a:endParaRPr lang="en-GB" dirty="0"/>
          </a:p>
        </p:txBody>
      </p:sp>
      <p:sp>
        <p:nvSpPr>
          <p:cNvPr id="10" name="Rectangle 9"/>
          <p:cNvSpPr/>
          <p:nvPr userDrawn="1"/>
        </p:nvSpPr>
        <p:spPr>
          <a:xfrm>
            <a:off x="-2852" y="5888492"/>
            <a:ext cx="9144000" cy="967571"/>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lumMod val="75000"/>
                </a:schemeClr>
              </a:solidFill>
            </a:endParaRPr>
          </a:p>
        </p:txBody>
      </p:sp>
      <p:sp>
        <p:nvSpPr>
          <p:cNvPr id="8" name="Rectangle 7">
            <a:extLst>
              <a:ext uri="{FF2B5EF4-FFF2-40B4-BE49-F238E27FC236}">
                <a16:creationId xmlns:a16="http://schemas.microsoft.com/office/drawing/2014/main" id="{D9E9A184-9A3B-CD45-A38E-0109699E4A26}"/>
              </a:ext>
            </a:extLst>
          </p:cNvPr>
          <p:cNvSpPr/>
          <p:nvPr userDrawn="1"/>
        </p:nvSpPr>
        <p:spPr>
          <a:xfrm>
            <a:off x="0" y="0"/>
            <a:ext cx="9144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5A30F988-DAC0-7C44-9415-3EE778C68C88}"/>
              </a:ext>
            </a:extLst>
          </p:cNvPr>
          <p:cNvGrpSpPr/>
          <p:nvPr userDrawn="1"/>
        </p:nvGrpSpPr>
        <p:grpSpPr>
          <a:xfrm>
            <a:off x="6933815" y="6093296"/>
            <a:ext cx="1886657" cy="569706"/>
            <a:chOff x="5525840" y="3530278"/>
            <a:chExt cx="1886657" cy="569706"/>
          </a:xfrm>
        </p:grpSpPr>
        <p:sp>
          <p:nvSpPr>
            <p:cNvPr id="12" name="TextBox 11">
              <a:extLst>
                <a:ext uri="{FF2B5EF4-FFF2-40B4-BE49-F238E27FC236}">
                  <a16:creationId xmlns:a16="http://schemas.microsoft.com/office/drawing/2014/main" id="{CA0A6590-804B-F840-AA53-47DB6D9E0912}"/>
                </a:ext>
              </a:extLst>
            </p:cNvPr>
            <p:cNvSpPr txBox="1"/>
            <p:nvPr userDrawn="1"/>
          </p:nvSpPr>
          <p:spPr>
            <a:xfrm>
              <a:off x="5540240" y="3530278"/>
              <a:ext cx="1872257" cy="246221"/>
            </a:xfrm>
            <a:prstGeom prst="rect">
              <a:avLst/>
            </a:prstGeom>
            <a:noFill/>
          </p:spPr>
          <p:txBody>
            <a:bodyPr wrap="square" rtlCol="0">
              <a:spAutoFit/>
            </a:bodyPr>
            <a:lstStyle/>
            <a:p>
              <a:r>
                <a:rPr lang="en-GB" sz="1000" cap="all" baseline="0" dirty="0">
                  <a:solidFill>
                    <a:schemeClr val="bg1"/>
                  </a:solidFill>
                  <a:latin typeface="Corbel" panose="020B0503020204020204" pitchFamily="34" charset="0"/>
                </a:rPr>
                <a:t>Health</a:t>
              </a:r>
            </a:p>
          </p:txBody>
        </p:sp>
        <p:grpSp>
          <p:nvGrpSpPr>
            <p:cNvPr id="13" name="Group 12">
              <a:extLst>
                <a:ext uri="{FF2B5EF4-FFF2-40B4-BE49-F238E27FC236}">
                  <a16:creationId xmlns:a16="http://schemas.microsoft.com/office/drawing/2014/main" id="{9E78CF3D-425D-DF46-A9A3-87C524BA7543}"/>
                </a:ext>
              </a:extLst>
            </p:cNvPr>
            <p:cNvGrpSpPr/>
            <p:nvPr userDrawn="1"/>
          </p:nvGrpSpPr>
          <p:grpSpPr>
            <a:xfrm>
              <a:off x="5525840" y="3618320"/>
              <a:ext cx="1879457" cy="481664"/>
              <a:chOff x="5525840" y="3618320"/>
              <a:chExt cx="1879457" cy="481664"/>
            </a:xfrm>
          </p:grpSpPr>
          <p:sp>
            <p:nvSpPr>
              <p:cNvPr id="14" name="TextBox 13">
                <a:extLst>
                  <a:ext uri="{FF2B5EF4-FFF2-40B4-BE49-F238E27FC236}">
                    <a16:creationId xmlns:a16="http://schemas.microsoft.com/office/drawing/2014/main" id="{6472A33F-32C0-6D48-B1AB-C4987E2A70EC}"/>
                  </a:ext>
                </a:extLst>
              </p:cNvPr>
              <p:cNvSpPr txBox="1"/>
              <p:nvPr userDrawn="1"/>
            </p:nvSpPr>
            <p:spPr>
              <a:xfrm>
                <a:off x="6494240" y="3838374"/>
                <a:ext cx="889168" cy="261610"/>
              </a:xfrm>
              <a:prstGeom prst="rect">
                <a:avLst/>
              </a:prstGeom>
              <a:noFill/>
            </p:spPr>
            <p:txBody>
              <a:bodyPr wrap="square" rtlCol="0">
                <a:spAutoFit/>
              </a:bodyPr>
              <a:lstStyle/>
              <a:p>
                <a:r>
                  <a:rPr lang="en-GB" sz="1100" cap="none" spc="-80" dirty="0">
                    <a:solidFill>
                      <a:schemeClr val="bg1"/>
                    </a:solidFill>
                    <a:latin typeface="Corbel" panose="020B0503020204020204" pitchFamily="34" charset="0"/>
                  </a:rPr>
                  <a:t>programme</a:t>
                </a:r>
              </a:p>
            </p:txBody>
          </p:sp>
          <p:sp>
            <p:nvSpPr>
              <p:cNvPr id="15" name="TextBox 14">
                <a:extLst>
                  <a:ext uri="{FF2B5EF4-FFF2-40B4-BE49-F238E27FC236}">
                    <a16:creationId xmlns:a16="http://schemas.microsoft.com/office/drawing/2014/main" id="{CF73A1E1-7721-AE44-9B7C-632D7B149574}"/>
                  </a:ext>
                </a:extLst>
              </p:cNvPr>
              <p:cNvSpPr txBox="1"/>
              <p:nvPr userDrawn="1"/>
            </p:nvSpPr>
            <p:spPr>
              <a:xfrm>
                <a:off x="5525840" y="3618320"/>
                <a:ext cx="1879457" cy="400110"/>
              </a:xfrm>
              <a:prstGeom prst="rect">
                <a:avLst/>
              </a:prstGeom>
              <a:noFill/>
            </p:spPr>
            <p:txBody>
              <a:bodyPr wrap="square" rtlCol="0">
                <a:spAutoFit/>
              </a:bodyPr>
              <a:lstStyle/>
              <a:p>
                <a:r>
                  <a:rPr lang="en-GB" sz="2000" b="1" cap="all" spc="-80" dirty="0">
                    <a:solidFill>
                      <a:schemeClr val="bg1"/>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pic>
        <p:nvPicPr>
          <p:cNvPr id="17" name="Picture 16">
            <a:extLst>
              <a:ext uri="{FF2B5EF4-FFF2-40B4-BE49-F238E27FC236}">
                <a16:creationId xmlns:a16="http://schemas.microsoft.com/office/drawing/2014/main" id="{6C04261B-9BCF-4042-B6C4-6D7730FD651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28" y="6121236"/>
            <a:ext cx="1548850" cy="474059"/>
          </a:xfrm>
          <a:prstGeom prst="rect">
            <a:avLst/>
          </a:prstGeom>
        </p:spPr>
      </p:pic>
      <p:pic>
        <p:nvPicPr>
          <p:cNvPr id="5" name="Picture 4">
            <a:extLst>
              <a:ext uri="{FF2B5EF4-FFF2-40B4-BE49-F238E27FC236}">
                <a16:creationId xmlns:a16="http://schemas.microsoft.com/office/drawing/2014/main" id="{DBC391B0-0A67-4E5A-94A2-A2E3C658686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99214" y="6055580"/>
            <a:ext cx="1548850" cy="661666"/>
          </a:xfrm>
          <a:prstGeom prst="rect">
            <a:avLst/>
          </a:prstGeom>
        </p:spPr>
      </p:pic>
    </p:spTree>
    <p:extLst>
      <p:ext uri="{BB962C8B-B14F-4D97-AF65-F5344CB8AC3E}">
        <p14:creationId xmlns:p14="http://schemas.microsoft.com/office/powerpoint/2010/main" val="286859463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660000" y="36000"/>
            <a:ext cx="2133600" cy="365125"/>
          </a:xfrm>
          <a:prstGeom prst="rect">
            <a:avLst/>
          </a:prstGeom>
        </p:spPr>
        <p:txBody>
          <a:bodyPr/>
          <a:lstStyle/>
          <a:p>
            <a:fld id="{74063736-2571-49AC-91D1-36E59EA8FC81}" type="datetime4">
              <a:rPr lang="en-GB" smtClean="0"/>
              <a:t>10 June 2020</a:t>
            </a:fld>
            <a:endParaRPr lang="en-GB" dirty="0"/>
          </a:p>
        </p:txBody>
      </p:sp>
      <p:sp>
        <p:nvSpPr>
          <p:cNvPr id="6" name="Slide Number Placeholder 5"/>
          <p:cNvSpPr>
            <a:spLocks noGrp="1"/>
          </p:cNvSpPr>
          <p:nvPr>
            <p:ph type="sldNum" sz="quarter" idx="12"/>
          </p:nvPr>
        </p:nvSpPr>
        <p:spPr/>
        <p:txBody>
          <a:bodyPr/>
          <a:lstStyle/>
          <a:p>
            <a:fld id="{72E375D5-DD51-4DDF-87E6-FA82A457ECD1}" type="slidenum">
              <a:rPr lang="en-GB" smtClean="0"/>
              <a:t>‹#›</a:t>
            </a:fld>
            <a:endParaRPr lang="en-GB" dirty="0"/>
          </a:p>
        </p:txBody>
      </p:sp>
    </p:spTree>
    <p:extLst>
      <p:ext uri="{BB962C8B-B14F-4D97-AF65-F5344CB8AC3E}">
        <p14:creationId xmlns:p14="http://schemas.microsoft.com/office/powerpoint/2010/main" val="244401290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6"/>
        <p:cNvGrpSpPr/>
        <p:nvPr/>
      </p:nvGrpSpPr>
      <p:grpSpPr>
        <a:xfrm>
          <a:off x="0" y="0"/>
          <a:ext cx="0" cy="0"/>
          <a:chOff x="0" y="0"/>
          <a:chExt cx="0" cy="0"/>
        </a:xfrm>
      </p:grpSpPr>
      <p:grpSp>
        <p:nvGrpSpPr>
          <p:cNvPr id="27" name="Shape 27"/>
          <p:cNvGrpSpPr/>
          <p:nvPr/>
        </p:nvGrpSpPr>
        <p:grpSpPr>
          <a:xfrm>
            <a:off x="-11050" y="1182933"/>
            <a:ext cx="9155050" cy="5674800"/>
            <a:chOff x="-11050" y="887200"/>
            <a:chExt cx="9155050" cy="4256100"/>
          </a:xfrm>
          <a:solidFill>
            <a:srgbClr val="00B0F0"/>
          </a:solidFill>
        </p:grpSpPr>
        <p:cxnSp>
          <p:nvCxnSpPr>
            <p:cNvPr id="28" name="Shape 28"/>
            <p:cNvCxnSpPr/>
            <p:nvPr/>
          </p:nvCxnSpPr>
          <p:spPr>
            <a:xfrm>
              <a:off x="-11050" y="887200"/>
              <a:ext cx="8060400" cy="0"/>
            </a:xfrm>
            <a:prstGeom prst="straightConnector1">
              <a:avLst/>
            </a:prstGeom>
            <a:ln>
              <a:solidFill>
                <a:schemeClr val="bg1"/>
              </a:solidFill>
              <a:headEnd type="none" w="lg" len="lg"/>
              <a:tailEnd type="diamond" w="lg" len="lg"/>
            </a:ln>
          </p:spPr>
          <p:style>
            <a:lnRef idx="3">
              <a:schemeClr val="dk1"/>
            </a:lnRef>
            <a:fillRef idx="0">
              <a:schemeClr val="dk1"/>
            </a:fillRef>
            <a:effectRef idx="2">
              <a:schemeClr val="dk1"/>
            </a:effectRef>
            <a:fontRef idx="minor">
              <a:schemeClr val="tx1"/>
            </a:fontRef>
          </p:style>
        </p:cxnSp>
        <p:sp>
          <p:nvSpPr>
            <p:cNvPr id="29" name="Shape 29"/>
            <p:cNvSpPr/>
            <p:nvPr/>
          </p:nvSpPr>
          <p:spPr>
            <a:xfrm>
              <a:off x="0" y="4593700"/>
              <a:ext cx="9144000" cy="549600"/>
            </a:xfrm>
            <a:prstGeom prst="rect">
              <a:avLst/>
            </a:prstGeom>
            <a:grpFill/>
            <a:ln>
              <a:noFill/>
            </a:ln>
          </p:spPr>
          <p:txBody>
            <a:bodyPr wrap="square" lIns="91425" tIns="91425" rIns="91425" bIns="91425" anchor="ctr" anchorCtr="0">
              <a:noAutofit/>
            </a:bodyPr>
            <a:lstStyle/>
            <a:p>
              <a:endParaRPr sz="1800">
                <a:solidFill>
                  <a:srgbClr val="FFFFFF"/>
                </a:solidFill>
              </a:endParaRPr>
            </a:p>
          </p:txBody>
        </p:sp>
        <p:sp>
          <p:nvSpPr>
            <p:cNvPr id="30" name="Shape 30"/>
            <p:cNvSpPr/>
            <p:nvPr/>
          </p:nvSpPr>
          <p:spPr>
            <a:xfrm>
              <a:off x="0" y="4593700"/>
              <a:ext cx="549600" cy="549600"/>
            </a:xfrm>
            <a:prstGeom prst="rect">
              <a:avLst/>
            </a:prstGeom>
            <a:grpFill/>
            <a:ln>
              <a:noFill/>
            </a:ln>
          </p:spPr>
          <p:txBody>
            <a:bodyPr wrap="square" lIns="91425" tIns="91425" rIns="91425" bIns="91425" anchor="ctr" anchorCtr="0">
              <a:noAutofit/>
            </a:bodyPr>
            <a:lstStyle/>
            <a:p>
              <a:endParaRPr sz="1800"/>
            </a:p>
          </p:txBody>
        </p:sp>
      </p:grpSp>
      <p:sp>
        <p:nvSpPr>
          <p:cNvPr id="32" name="Shape 32"/>
          <p:cNvSpPr txBox="1">
            <a:spLocks noGrp="1"/>
          </p:cNvSpPr>
          <p:nvPr>
            <p:ph type="title"/>
          </p:nvPr>
        </p:nvSpPr>
        <p:spPr>
          <a:xfrm>
            <a:off x="549600" y="481834"/>
            <a:ext cx="7262760" cy="701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body" idx="1"/>
          </p:nvPr>
        </p:nvSpPr>
        <p:spPr>
          <a:xfrm>
            <a:off x="549600" y="1600200"/>
            <a:ext cx="7497000" cy="3928400"/>
          </a:xfrm>
          <a:prstGeom prst="rect">
            <a:avLst/>
          </a:prstGeom>
        </p:spPr>
        <p:txBody>
          <a:bodyPr wrap="square" lIns="91425" tIns="91425" rIns="91425" bIns="91425" anchor="t" anchorCtr="0"/>
          <a:lstStyle>
            <a:lvl1pPr lvl="0">
              <a:spcBef>
                <a:spcPts val="0"/>
              </a:spcBef>
              <a:buClr>
                <a:schemeClr val="bg1"/>
              </a:buClr>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4" name="Shape 34"/>
          <p:cNvSpPr txBox="1">
            <a:spLocks noGrp="1"/>
          </p:cNvSpPr>
          <p:nvPr>
            <p:ph type="sldNum" idx="12"/>
          </p:nvPr>
        </p:nvSpPr>
        <p:spPr>
          <a:xfrm>
            <a:off x="8046600" y="6125133"/>
            <a:ext cx="1097400" cy="732800"/>
          </a:xfrm>
          <a:prstGeom prst="rect">
            <a:avLst/>
          </a:prstGeom>
        </p:spPr>
        <p:txBody>
          <a:bodyPr wrap="square"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44246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7E282F7B-60D1-4933-837E-2069E0FF4AB9}"/>
              </a:ext>
            </a:extLst>
          </p:cNvPr>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7" name="Footer Placeholder 6">
            <a:extLst>
              <a:ext uri="{FF2B5EF4-FFF2-40B4-BE49-F238E27FC236}">
                <a16:creationId xmlns:a16="http://schemas.microsoft.com/office/drawing/2014/main" id="{BEB561AF-F524-457B-BACB-69E737B80B40}"/>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8" name="Slide Number Placeholder 7">
            <a:extLst>
              <a:ext uri="{FF2B5EF4-FFF2-40B4-BE49-F238E27FC236}">
                <a16:creationId xmlns:a16="http://schemas.microsoft.com/office/drawing/2014/main" id="{501525C3-9369-428F-8DAE-C097B5EFCC3E}"/>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943C2673-7525-46AC-81A6-B1A89859F07E}" type="slidenum">
              <a:rPr lang="en-US" altLang="en-US"/>
              <a:pPr/>
              <a:t>‹#›</a:t>
            </a:fld>
            <a:endParaRPr lang="en-US" altLang="en-US"/>
          </a:p>
        </p:txBody>
      </p:sp>
    </p:spTree>
    <p:extLst>
      <p:ext uri="{BB962C8B-B14F-4D97-AF65-F5344CB8AC3E}">
        <p14:creationId xmlns:p14="http://schemas.microsoft.com/office/powerpoint/2010/main" val="135075400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5BF146-54DC-46EA-9ADD-198E1C2FC19F}"/>
              </a:ext>
            </a:extLst>
          </p:cNvPr>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756C1408-B920-47D0-94C8-4B5E7D3E1600}"/>
              </a:ext>
            </a:extLst>
          </p:cNvPr>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BF5230D-E927-46C4-9809-C545743F9DD1}"/>
              </a:ext>
            </a:extLst>
          </p:cNvPr>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fld id="{6F22C54B-7B4D-40BE-9C80-6769A0B97513}" type="slidenum">
              <a:rPr lang="en-US" altLang="en-US"/>
              <a:pPr/>
              <a:t>‹#›</a:t>
            </a:fld>
            <a:endParaRPr lang="en-US" altLang="en-US"/>
          </a:p>
        </p:txBody>
      </p:sp>
    </p:spTree>
    <p:extLst>
      <p:ext uri="{BB962C8B-B14F-4D97-AF65-F5344CB8AC3E}">
        <p14:creationId xmlns:p14="http://schemas.microsoft.com/office/powerpoint/2010/main" val="68271281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229600" cy="792088"/>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57200" y="1351309"/>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660232" y="44624"/>
            <a:ext cx="2133600" cy="365125"/>
          </a:xfrm>
          <a:prstGeom prst="rect">
            <a:avLst/>
          </a:prstGeom>
        </p:spPr>
        <p:txBody>
          <a:bodyPr/>
          <a:lstStyle/>
          <a:p>
            <a:fld id="{FDF3167B-FAB2-4064-BC20-4CA053C862DA}" type="datetime4">
              <a:rPr lang="en-GB" smtClean="0"/>
              <a:t>10 June 2020</a:t>
            </a:fld>
            <a:endParaRPr lang="en-GB" dirty="0"/>
          </a:p>
        </p:txBody>
      </p:sp>
      <p:sp>
        <p:nvSpPr>
          <p:cNvPr id="6" name="Slide Number Placeholder 5"/>
          <p:cNvSpPr>
            <a:spLocks noGrp="1"/>
          </p:cNvSpPr>
          <p:nvPr>
            <p:ph type="sldNum" sz="quarter" idx="12"/>
          </p:nvPr>
        </p:nvSpPr>
        <p:spPr/>
        <p:txBody>
          <a:bodyPr/>
          <a:lstStyle/>
          <a:p>
            <a:fld id="{72E375D5-DD51-4DDF-87E6-FA82A457ECD1}" type="slidenum">
              <a:rPr lang="en-GB" smtClean="0"/>
              <a:t>‹#›</a:t>
            </a:fld>
            <a:endParaRPr lang="en-GB" dirty="0"/>
          </a:p>
        </p:txBody>
      </p:sp>
    </p:spTree>
    <p:extLst>
      <p:ext uri="{BB962C8B-B14F-4D97-AF65-F5344CB8AC3E}">
        <p14:creationId xmlns:p14="http://schemas.microsoft.com/office/powerpoint/2010/main" val="146958651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0070C0"/>
                </a:solidFill>
              </a:defRPr>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72E375D5-DD51-4DDF-87E6-FA82A457ECD1}" type="slidenum">
              <a:rPr lang="en-GB" smtClean="0"/>
              <a:t>‹#›</a:t>
            </a:fld>
            <a:endParaRPr lang="en-GB" dirty="0"/>
          </a:p>
        </p:txBody>
      </p:sp>
    </p:spTree>
    <p:extLst>
      <p:ext uri="{BB962C8B-B14F-4D97-AF65-F5344CB8AC3E}">
        <p14:creationId xmlns:p14="http://schemas.microsoft.com/office/powerpoint/2010/main" val="187932786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660000" y="36000"/>
            <a:ext cx="2133600" cy="365125"/>
          </a:xfrm>
          <a:prstGeom prst="rect">
            <a:avLst/>
          </a:prstGeom>
        </p:spPr>
        <p:txBody>
          <a:bodyPr/>
          <a:lstStyle/>
          <a:p>
            <a:fld id="{3E5938DE-CE11-43F2-A1EE-D4C7DEBEA006}" type="datetime4">
              <a:rPr lang="en-GB" smtClean="0"/>
              <a:t>10 June 2020</a:t>
            </a:fld>
            <a:endParaRPr lang="en-GB" dirty="0"/>
          </a:p>
        </p:txBody>
      </p:sp>
      <p:sp>
        <p:nvSpPr>
          <p:cNvPr id="7" name="Slide Number Placeholder 6"/>
          <p:cNvSpPr>
            <a:spLocks noGrp="1"/>
          </p:cNvSpPr>
          <p:nvPr>
            <p:ph type="sldNum" sz="quarter" idx="12"/>
          </p:nvPr>
        </p:nvSpPr>
        <p:spPr/>
        <p:txBody>
          <a:bodyPr/>
          <a:lstStyle/>
          <a:p>
            <a:fld id="{72E375D5-DD51-4DDF-87E6-FA82A457ECD1}" type="slidenum">
              <a:rPr lang="en-GB" smtClean="0"/>
              <a:t>‹#›</a:t>
            </a:fld>
            <a:endParaRPr lang="en-GB" dirty="0"/>
          </a:p>
        </p:txBody>
      </p:sp>
    </p:spTree>
    <p:extLst>
      <p:ext uri="{BB962C8B-B14F-4D97-AF65-F5344CB8AC3E}">
        <p14:creationId xmlns:p14="http://schemas.microsoft.com/office/powerpoint/2010/main" val="43822571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660000" y="36000"/>
            <a:ext cx="2133600" cy="365125"/>
          </a:xfrm>
          <a:prstGeom prst="rect">
            <a:avLst/>
          </a:prstGeom>
        </p:spPr>
        <p:txBody>
          <a:bodyPr/>
          <a:lstStyle/>
          <a:p>
            <a:fld id="{2A15CA5A-B3F3-457B-AA8F-DC09651D03AC}" type="datetime4">
              <a:rPr lang="en-GB" smtClean="0"/>
              <a:t>10 June 2020</a:t>
            </a:fld>
            <a:endParaRPr lang="en-GB" dirty="0"/>
          </a:p>
        </p:txBody>
      </p:sp>
      <p:sp>
        <p:nvSpPr>
          <p:cNvPr id="9" name="Slide Number Placeholder 8"/>
          <p:cNvSpPr>
            <a:spLocks noGrp="1"/>
          </p:cNvSpPr>
          <p:nvPr>
            <p:ph type="sldNum" sz="quarter" idx="12"/>
          </p:nvPr>
        </p:nvSpPr>
        <p:spPr/>
        <p:txBody>
          <a:bodyPr/>
          <a:lstStyle/>
          <a:p>
            <a:fld id="{72E375D5-DD51-4DDF-87E6-FA82A457ECD1}" type="slidenum">
              <a:rPr lang="en-GB" smtClean="0"/>
              <a:t>‹#›</a:t>
            </a:fld>
            <a:endParaRPr lang="en-GB" dirty="0"/>
          </a:p>
        </p:txBody>
      </p:sp>
    </p:spTree>
    <p:extLst>
      <p:ext uri="{BB962C8B-B14F-4D97-AF65-F5344CB8AC3E}">
        <p14:creationId xmlns:p14="http://schemas.microsoft.com/office/powerpoint/2010/main" val="163968792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6660000" y="36000"/>
            <a:ext cx="2133600" cy="365125"/>
          </a:xfrm>
          <a:prstGeom prst="rect">
            <a:avLst/>
          </a:prstGeom>
        </p:spPr>
        <p:txBody>
          <a:bodyPr/>
          <a:lstStyle/>
          <a:p>
            <a:fld id="{941BC9E8-5C3C-4750-A92E-8BCDB9B31434}" type="datetime4">
              <a:rPr lang="en-GB" smtClean="0"/>
              <a:t>10 June 2020</a:t>
            </a:fld>
            <a:endParaRPr lang="en-GB" dirty="0"/>
          </a:p>
        </p:txBody>
      </p:sp>
      <p:sp>
        <p:nvSpPr>
          <p:cNvPr id="5" name="Slide Number Placeholder 4"/>
          <p:cNvSpPr>
            <a:spLocks noGrp="1"/>
          </p:cNvSpPr>
          <p:nvPr>
            <p:ph type="sldNum" sz="quarter" idx="12"/>
          </p:nvPr>
        </p:nvSpPr>
        <p:spPr/>
        <p:txBody>
          <a:bodyPr/>
          <a:lstStyle/>
          <a:p>
            <a:fld id="{72E375D5-DD51-4DDF-87E6-FA82A457ECD1}" type="slidenum">
              <a:rPr lang="en-GB" smtClean="0"/>
              <a:t>‹#›</a:t>
            </a:fld>
            <a:endParaRPr lang="en-GB" dirty="0"/>
          </a:p>
        </p:txBody>
      </p:sp>
    </p:spTree>
    <p:extLst>
      <p:ext uri="{BB962C8B-B14F-4D97-AF65-F5344CB8AC3E}">
        <p14:creationId xmlns:p14="http://schemas.microsoft.com/office/powerpoint/2010/main" val="341840191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716016" y="0"/>
            <a:ext cx="4427984" cy="601757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Date Placeholder 1"/>
          <p:cNvSpPr>
            <a:spLocks noGrp="1"/>
          </p:cNvSpPr>
          <p:nvPr>
            <p:ph type="dt" sz="half" idx="10"/>
          </p:nvPr>
        </p:nvSpPr>
        <p:spPr>
          <a:xfrm>
            <a:off x="6660000" y="36000"/>
            <a:ext cx="2133600" cy="365125"/>
          </a:xfrm>
          <a:prstGeom prst="rect">
            <a:avLst/>
          </a:prstGeom>
        </p:spPr>
        <p:txBody>
          <a:bodyPr/>
          <a:lstStyle/>
          <a:p>
            <a:fld id="{3744C38A-CC3A-43E1-BF47-CC4E68F6ED37}" type="datetime4">
              <a:rPr lang="en-GB" smtClean="0"/>
              <a:t>10 June 2020</a:t>
            </a:fld>
            <a:endParaRPr lang="en-GB" dirty="0"/>
          </a:p>
        </p:txBody>
      </p:sp>
      <p:sp>
        <p:nvSpPr>
          <p:cNvPr id="4" name="Slide Number Placeholder 3"/>
          <p:cNvSpPr>
            <a:spLocks noGrp="1"/>
          </p:cNvSpPr>
          <p:nvPr>
            <p:ph type="sldNum" sz="quarter" idx="12"/>
          </p:nvPr>
        </p:nvSpPr>
        <p:spPr/>
        <p:txBody>
          <a:bodyPr/>
          <a:lstStyle/>
          <a:p>
            <a:fld id="{72E375D5-DD51-4DDF-87E6-FA82A457ECD1}" type="slidenum">
              <a:rPr lang="en-GB" smtClean="0"/>
              <a:t>‹#›</a:t>
            </a:fld>
            <a:endParaRPr lang="en-GB" dirty="0"/>
          </a:p>
        </p:txBody>
      </p:sp>
      <p:sp>
        <p:nvSpPr>
          <p:cNvPr id="5" name="Rectangle 4">
            <a:extLst>
              <a:ext uri="{FF2B5EF4-FFF2-40B4-BE49-F238E27FC236}">
                <a16:creationId xmlns:a16="http://schemas.microsoft.com/office/drawing/2014/main" id="{7E42806F-E9F3-BC42-BCB8-F98CAFD60195}"/>
              </a:ext>
            </a:extLst>
          </p:cNvPr>
          <p:cNvSpPr/>
          <p:nvPr userDrawn="1"/>
        </p:nvSpPr>
        <p:spPr>
          <a:xfrm>
            <a:off x="0" y="3719"/>
            <a:ext cx="4716016" cy="6017570"/>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93986019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19256" cy="779686"/>
          </a:xfrm>
        </p:spPr>
        <p:txBody>
          <a:bodyPr anchor="b"/>
          <a:lstStyle>
            <a:lvl1pPr algn="l">
              <a:defRPr sz="2000" b="1">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3575050" y="1268760"/>
            <a:ext cx="5111750"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268760"/>
            <a:ext cx="3008313" cy="48574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660000" y="36000"/>
            <a:ext cx="2133600" cy="365125"/>
          </a:xfrm>
          <a:prstGeom prst="rect">
            <a:avLst/>
          </a:prstGeom>
        </p:spPr>
        <p:txBody>
          <a:bodyPr/>
          <a:lstStyle/>
          <a:p>
            <a:fld id="{916047E8-DF3C-428A-AAE6-FDED3553341D}" type="datetime4">
              <a:rPr lang="en-GB" smtClean="0"/>
              <a:t>10 June 2020</a:t>
            </a:fld>
            <a:endParaRPr lang="en-GB" dirty="0"/>
          </a:p>
        </p:txBody>
      </p:sp>
      <p:sp>
        <p:nvSpPr>
          <p:cNvPr id="7" name="Slide Number Placeholder 6"/>
          <p:cNvSpPr>
            <a:spLocks noGrp="1"/>
          </p:cNvSpPr>
          <p:nvPr>
            <p:ph type="sldNum" sz="quarter" idx="12"/>
          </p:nvPr>
        </p:nvSpPr>
        <p:spPr/>
        <p:txBody>
          <a:bodyPr/>
          <a:lstStyle/>
          <a:p>
            <a:fld id="{72E375D5-DD51-4DDF-87E6-FA82A457ECD1}" type="slidenum">
              <a:rPr lang="en-GB" smtClean="0"/>
              <a:t>‹#›</a:t>
            </a:fld>
            <a:endParaRPr lang="en-GB" dirty="0"/>
          </a:p>
        </p:txBody>
      </p:sp>
    </p:spTree>
    <p:extLst>
      <p:ext uri="{BB962C8B-B14F-4D97-AF65-F5344CB8AC3E}">
        <p14:creationId xmlns:p14="http://schemas.microsoft.com/office/powerpoint/2010/main" val="164337525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70C0"/>
                </a:solidFill>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660000" y="36000"/>
            <a:ext cx="2133600" cy="365125"/>
          </a:xfrm>
          <a:prstGeom prst="rect">
            <a:avLst/>
          </a:prstGeom>
        </p:spPr>
        <p:txBody>
          <a:bodyPr/>
          <a:lstStyle/>
          <a:p>
            <a:fld id="{20B5C5CC-369C-430B-83F5-EF5E2936E47B}" type="datetime4">
              <a:rPr lang="en-GB" smtClean="0"/>
              <a:t>10 June 2020</a:t>
            </a:fld>
            <a:endParaRPr lang="en-GB" dirty="0"/>
          </a:p>
        </p:txBody>
      </p:sp>
      <p:sp>
        <p:nvSpPr>
          <p:cNvPr id="7" name="Slide Number Placeholder 6"/>
          <p:cNvSpPr>
            <a:spLocks noGrp="1"/>
          </p:cNvSpPr>
          <p:nvPr>
            <p:ph type="sldNum" sz="quarter" idx="12"/>
          </p:nvPr>
        </p:nvSpPr>
        <p:spPr/>
        <p:txBody>
          <a:bodyPr/>
          <a:lstStyle/>
          <a:p>
            <a:fld id="{72E375D5-DD51-4DDF-87E6-FA82A457ECD1}" type="slidenum">
              <a:rPr lang="en-GB" smtClean="0"/>
              <a:t>‹#›</a:t>
            </a:fld>
            <a:endParaRPr lang="en-GB" dirty="0"/>
          </a:p>
        </p:txBody>
      </p:sp>
    </p:spTree>
    <p:extLst>
      <p:ext uri="{BB962C8B-B14F-4D97-AF65-F5344CB8AC3E}">
        <p14:creationId xmlns:p14="http://schemas.microsoft.com/office/powerpoint/2010/main" val="269300596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614864" y="602128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375D5-DD51-4DDF-87E6-FA82A457ECD1}" type="slidenum">
              <a:rPr lang="en-GB" smtClean="0"/>
              <a:t>‹#›</a:t>
            </a:fld>
            <a:endParaRPr lang="en-GB" dirty="0"/>
          </a:p>
        </p:txBody>
      </p:sp>
      <p:sp>
        <p:nvSpPr>
          <p:cNvPr id="7" name="Rectangle 6"/>
          <p:cNvSpPr/>
          <p:nvPr/>
        </p:nvSpPr>
        <p:spPr>
          <a:xfrm>
            <a:off x="0" y="0"/>
            <a:ext cx="9144000" cy="1196817"/>
          </a:xfrm>
          <a:prstGeom prst="rect">
            <a:avLst/>
          </a:prstGeom>
          <a:solidFill>
            <a:srgbClr val="1E7F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p:cNvGrpSpPr/>
          <p:nvPr/>
        </p:nvGrpSpPr>
        <p:grpSpPr>
          <a:xfrm>
            <a:off x="6799672" y="6178007"/>
            <a:ext cx="1886657" cy="569706"/>
            <a:chOff x="5525840" y="3530278"/>
            <a:chExt cx="1886657" cy="569706"/>
          </a:xfrm>
        </p:grpSpPr>
        <p:sp>
          <p:nvSpPr>
            <p:cNvPr id="10" name="TextBox 9"/>
            <p:cNvSpPr txBox="1"/>
            <p:nvPr userDrawn="1"/>
          </p:nvSpPr>
          <p:spPr>
            <a:xfrm>
              <a:off x="5540240" y="3530278"/>
              <a:ext cx="1872257" cy="246221"/>
            </a:xfrm>
            <a:prstGeom prst="rect">
              <a:avLst/>
            </a:prstGeom>
            <a:noFill/>
          </p:spPr>
          <p:txBody>
            <a:bodyPr wrap="square" rtlCol="0">
              <a:spAutoFit/>
            </a:bodyPr>
            <a:lstStyle/>
            <a:p>
              <a:r>
                <a:rPr lang="en-GB" sz="1000" cap="all" baseline="0" dirty="0">
                  <a:solidFill>
                    <a:srgbClr val="1E7FB8"/>
                  </a:solidFill>
                  <a:latin typeface="Corbel" panose="020B0503020204020204" pitchFamily="34" charset="0"/>
                </a:rPr>
                <a:t>Health</a:t>
              </a:r>
            </a:p>
          </p:txBody>
        </p:sp>
        <p:grpSp>
          <p:nvGrpSpPr>
            <p:cNvPr id="11" name="Group 10"/>
            <p:cNvGrpSpPr/>
            <p:nvPr userDrawn="1"/>
          </p:nvGrpSpPr>
          <p:grpSpPr>
            <a:xfrm>
              <a:off x="5525840" y="3618320"/>
              <a:ext cx="1879457" cy="481664"/>
              <a:chOff x="5525840" y="3618320"/>
              <a:chExt cx="1879457" cy="481664"/>
            </a:xfrm>
          </p:grpSpPr>
          <p:sp>
            <p:nvSpPr>
              <p:cNvPr id="12" name="TextBox 11"/>
              <p:cNvSpPr txBox="1"/>
              <p:nvPr userDrawn="1"/>
            </p:nvSpPr>
            <p:spPr>
              <a:xfrm>
                <a:off x="6494240" y="3838374"/>
                <a:ext cx="889168" cy="261610"/>
              </a:xfrm>
              <a:prstGeom prst="rect">
                <a:avLst/>
              </a:prstGeom>
              <a:noFill/>
            </p:spPr>
            <p:txBody>
              <a:bodyPr wrap="square" rtlCol="0">
                <a:spAutoFit/>
              </a:bodyPr>
              <a:lstStyle/>
              <a:p>
                <a:r>
                  <a:rPr lang="en-GB" sz="1100" cap="none" spc="-80" dirty="0">
                    <a:solidFill>
                      <a:srgbClr val="1E7FB8"/>
                    </a:solidFill>
                    <a:latin typeface="Corbel" panose="020B0503020204020204" pitchFamily="34" charset="0"/>
                  </a:rPr>
                  <a:t>programme</a:t>
                </a:r>
              </a:p>
            </p:txBody>
          </p:sp>
          <p:sp>
            <p:nvSpPr>
              <p:cNvPr id="13" name="TextBox 12"/>
              <p:cNvSpPr txBox="1"/>
              <p:nvPr userDrawn="1"/>
            </p:nvSpPr>
            <p:spPr>
              <a:xfrm>
                <a:off x="5525840" y="3618320"/>
                <a:ext cx="1879457" cy="400110"/>
              </a:xfrm>
              <a:prstGeom prst="rect">
                <a:avLst/>
              </a:prstGeom>
              <a:noFill/>
            </p:spPr>
            <p:txBody>
              <a:bodyPr wrap="square" rtlCol="0">
                <a:spAutoFit/>
              </a:bodyPr>
              <a:lstStyle/>
              <a:p>
                <a:r>
                  <a:rPr lang="en-GB" sz="2000" b="1" cap="all" spc="-80"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cxnSp>
        <p:nvCxnSpPr>
          <p:cNvPr id="16" name="Straight Connector 15"/>
          <p:cNvCxnSpPr/>
          <p:nvPr/>
        </p:nvCxnSpPr>
        <p:spPr>
          <a:xfrm>
            <a:off x="-9216" y="6021288"/>
            <a:ext cx="915321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Date Placeholder 17"/>
          <p:cNvSpPr>
            <a:spLocks noGrp="1"/>
          </p:cNvSpPr>
          <p:nvPr>
            <p:ph type="dt" sz="half" idx="2"/>
          </p:nvPr>
        </p:nvSpPr>
        <p:spPr>
          <a:xfrm>
            <a:off x="6660000" y="36000"/>
            <a:ext cx="2133600" cy="365125"/>
          </a:xfrm>
          <a:prstGeom prst="rect">
            <a:avLst/>
          </a:prstGeom>
        </p:spPr>
        <p:txBody>
          <a:bodyPr vert="horz" lIns="91440" tIns="45720" rIns="91440" bIns="45720" rtlCol="0" anchor="ctr"/>
          <a:lstStyle>
            <a:lvl1pPr algn="r">
              <a:defRPr sz="1200">
                <a:solidFill>
                  <a:schemeClr val="bg1"/>
                </a:solidFill>
                <a:latin typeface="Segoe Condensed" panose="020B0606040200020203" pitchFamily="34" charset="0"/>
              </a:defRPr>
            </a:lvl1pPr>
          </a:lstStyle>
          <a:p>
            <a:fld id="{D0E4CC02-274F-49DB-A9AF-7C2A340E6BF4}" type="datetime4">
              <a:rPr lang="en-GB" smtClean="0"/>
              <a:t>10 June 2020</a:t>
            </a:fld>
            <a:endParaRPr lang="en-GB" dirty="0"/>
          </a:p>
        </p:txBody>
      </p:sp>
      <p:pic>
        <p:nvPicPr>
          <p:cNvPr id="15" name="Picture 14">
            <a:extLst>
              <a:ext uri="{FF2B5EF4-FFF2-40B4-BE49-F238E27FC236}">
                <a16:creationId xmlns:a16="http://schemas.microsoft.com/office/drawing/2014/main" id="{F7ABCFD6-3A40-BA4E-906E-796EE1464E3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23528" y="6195904"/>
            <a:ext cx="1730717" cy="529723"/>
          </a:xfrm>
          <a:prstGeom prst="rect">
            <a:avLst/>
          </a:prstGeom>
        </p:spPr>
      </p:pic>
      <p:pic>
        <p:nvPicPr>
          <p:cNvPr id="5" name="Picture 4">
            <a:extLst>
              <a:ext uri="{FF2B5EF4-FFF2-40B4-BE49-F238E27FC236}">
                <a16:creationId xmlns:a16="http://schemas.microsoft.com/office/drawing/2014/main" id="{47242C0D-613D-4957-A161-4A9D7FAB2A7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563888" y="6165303"/>
            <a:ext cx="1541333" cy="658455"/>
          </a:xfrm>
          <a:prstGeom prst="rect">
            <a:avLst/>
          </a:prstGeom>
        </p:spPr>
      </p:pic>
    </p:spTree>
    <p:extLst>
      <p:ext uri="{BB962C8B-B14F-4D97-AF65-F5344CB8AC3E}">
        <p14:creationId xmlns:p14="http://schemas.microsoft.com/office/powerpoint/2010/main" val="1921774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Lst>
  <p:transition spd="slow">
    <p:push dir="u"/>
  </p:transition>
  <p:hf sldNum="0" hdr="0" ftr="0"/>
  <p:txStyles>
    <p:title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61.png"/><Relationship Id="rId18" Type="http://schemas.openxmlformats.org/officeDocument/2006/relationships/image" Target="../media/image66.svg"/><Relationship Id="rId26" Type="http://schemas.openxmlformats.org/officeDocument/2006/relationships/image" Target="../media/image74.png"/><Relationship Id="rId3" Type="http://schemas.openxmlformats.org/officeDocument/2006/relationships/image" Target="../media/image51.png"/><Relationship Id="rId21" Type="http://schemas.openxmlformats.org/officeDocument/2006/relationships/image" Target="../media/image69.svg"/><Relationship Id="rId7" Type="http://schemas.openxmlformats.org/officeDocument/2006/relationships/image" Target="../media/image55.png"/><Relationship Id="rId12" Type="http://schemas.openxmlformats.org/officeDocument/2006/relationships/image" Target="../media/image60.svg"/><Relationship Id="rId17" Type="http://schemas.openxmlformats.org/officeDocument/2006/relationships/image" Target="../media/image65.png"/><Relationship Id="rId25" Type="http://schemas.openxmlformats.org/officeDocument/2006/relationships/image" Target="../media/image73.svg"/><Relationship Id="rId2" Type="http://schemas.openxmlformats.org/officeDocument/2006/relationships/notesSlide" Target="../notesSlides/notesSlide20.xml"/><Relationship Id="rId16" Type="http://schemas.openxmlformats.org/officeDocument/2006/relationships/image" Target="../media/image64.svg"/><Relationship Id="rId20"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54.svg"/><Relationship Id="rId11" Type="http://schemas.openxmlformats.org/officeDocument/2006/relationships/image" Target="../media/image59.png"/><Relationship Id="rId24" Type="http://schemas.openxmlformats.org/officeDocument/2006/relationships/image" Target="../media/image72.png"/><Relationship Id="rId5" Type="http://schemas.openxmlformats.org/officeDocument/2006/relationships/image" Target="../media/image53.png"/><Relationship Id="rId15" Type="http://schemas.openxmlformats.org/officeDocument/2006/relationships/image" Target="../media/image63.png"/><Relationship Id="rId23" Type="http://schemas.openxmlformats.org/officeDocument/2006/relationships/image" Target="../media/image71.svg"/><Relationship Id="rId28" Type="http://schemas.openxmlformats.org/officeDocument/2006/relationships/image" Target="../media/image76.svg"/><Relationship Id="rId10" Type="http://schemas.openxmlformats.org/officeDocument/2006/relationships/image" Target="../media/image58.svg"/><Relationship Id="rId19" Type="http://schemas.openxmlformats.org/officeDocument/2006/relationships/image" Target="../media/image67.svg"/><Relationship Id="rId4" Type="http://schemas.openxmlformats.org/officeDocument/2006/relationships/image" Target="../media/image52.svg"/><Relationship Id="rId9" Type="http://schemas.openxmlformats.org/officeDocument/2006/relationships/image" Target="../media/image57.png"/><Relationship Id="rId14" Type="http://schemas.openxmlformats.org/officeDocument/2006/relationships/image" Target="../media/image62.svg"/><Relationship Id="rId22" Type="http://schemas.openxmlformats.org/officeDocument/2006/relationships/image" Target="../media/image70.png"/><Relationship Id="rId27" Type="http://schemas.openxmlformats.org/officeDocument/2006/relationships/image" Target="../media/image75.svg"/></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78.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3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3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7.png"/></Relationships>
</file>

<file path=ppt/slides/_rels/slide3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9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91.png"/><Relationship Id="rId4" Type="http://schemas.openxmlformats.org/officeDocument/2006/relationships/image" Target="../media/image90.png"/><Relationship Id="rId9"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EMT Just In Time Training Modules, COVID-19</a:t>
            </a:r>
            <a:endParaRPr lang="en-GB" dirty="0"/>
          </a:p>
        </p:txBody>
      </p:sp>
      <p:sp>
        <p:nvSpPr>
          <p:cNvPr id="3" name="Subtitle 2"/>
          <p:cNvSpPr>
            <a:spLocks noGrp="1"/>
          </p:cNvSpPr>
          <p:nvPr>
            <p:ph type="subTitle" idx="1"/>
          </p:nvPr>
        </p:nvSpPr>
        <p:spPr>
          <a:xfrm>
            <a:off x="-36512" y="3789040"/>
            <a:ext cx="9144000" cy="618207"/>
          </a:xfrm>
        </p:spPr>
        <p:txBody>
          <a:bodyPr>
            <a:normAutofit/>
          </a:bodyPr>
          <a:lstStyle/>
          <a:p>
            <a:r>
              <a:rPr lang="en-GB" sz="2400" dirty="0">
                <a:solidFill>
                  <a:srgbClr val="0070C0"/>
                </a:solidFill>
              </a:rPr>
              <a:t>Layout and Planning of Community Facilities</a:t>
            </a:r>
          </a:p>
        </p:txBody>
      </p:sp>
    </p:spTree>
    <p:extLst>
      <p:ext uri="{BB962C8B-B14F-4D97-AF65-F5344CB8AC3E}">
        <p14:creationId xmlns:p14="http://schemas.microsoft.com/office/powerpoint/2010/main" val="2461409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3279CFC8-D8D4-4230-A8E5-291BF8384F18}"/>
              </a:ext>
            </a:extLst>
          </p:cNvPr>
          <p:cNvSpPr>
            <a:spLocks noGrp="1"/>
          </p:cNvSpPr>
          <p:nvPr>
            <p:ph type="title"/>
          </p:nvPr>
        </p:nvSpPr>
        <p:spPr>
          <a:xfrm>
            <a:off x="30324" y="575497"/>
            <a:ext cx="9083352" cy="693263"/>
          </a:xfrm>
        </p:spPr>
        <p:txBody>
          <a:bodyPr>
            <a:noAutofit/>
          </a:bodyPr>
          <a:lstStyle/>
          <a:p>
            <a:pPr algn="ctr"/>
            <a:r>
              <a:rPr lang="en-GB" sz="4600" dirty="0"/>
              <a:t>The 4 S’s  </a:t>
            </a:r>
            <a:br>
              <a:rPr lang="en-GB" sz="4600" dirty="0"/>
            </a:br>
            <a:endParaRPr lang="en-GB" sz="4600" dirty="0"/>
          </a:p>
        </p:txBody>
      </p:sp>
      <p:sp>
        <p:nvSpPr>
          <p:cNvPr id="10" name="Marcador de contenido 2">
            <a:extLst>
              <a:ext uri="{FF2B5EF4-FFF2-40B4-BE49-F238E27FC236}">
                <a16:creationId xmlns:a16="http://schemas.microsoft.com/office/drawing/2014/main" id="{ADA3A92E-AB82-4AC7-B8B1-F74168A913F6}"/>
              </a:ext>
            </a:extLst>
          </p:cNvPr>
          <p:cNvSpPr>
            <a:spLocks noGrp="1"/>
          </p:cNvSpPr>
          <p:nvPr>
            <p:ph idx="1"/>
          </p:nvPr>
        </p:nvSpPr>
        <p:spPr>
          <a:xfrm>
            <a:off x="1691680" y="1700808"/>
            <a:ext cx="5472608" cy="4289973"/>
          </a:xfrm>
        </p:spPr>
        <p:txBody>
          <a:bodyPr vert="horz" lIns="91440" tIns="45720" rIns="91440" bIns="45720" rtlCol="0">
            <a:noAutofit/>
          </a:bodyPr>
          <a:lstStyle/>
          <a:p>
            <a:r>
              <a:rPr lang="en-GB" sz="4600" dirty="0">
                <a:solidFill>
                  <a:schemeClr val="bg1">
                    <a:lumMod val="50000"/>
                  </a:schemeClr>
                </a:solidFill>
              </a:rPr>
              <a:t>Staff</a:t>
            </a:r>
          </a:p>
          <a:p>
            <a:r>
              <a:rPr lang="en-GB" sz="4600" dirty="0">
                <a:solidFill>
                  <a:schemeClr val="bg1">
                    <a:lumMod val="50000"/>
                  </a:schemeClr>
                </a:solidFill>
              </a:rPr>
              <a:t>Supplies</a:t>
            </a:r>
          </a:p>
          <a:p>
            <a:r>
              <a:rPr lang="en-GB" sz="4600" dirty="0">
                <a:solidFill>
                  <a:schemeClr val="tx2"/>
                </a:solidFill>
              </a:rPr>
              <a:t>Structure</a:t>
            </a:r>
          </a:p>
          <a:p>
            <a:r>
              <a:rPr lang="en-GB" sz="4600" dirty="0">
                <a:solidFill>
                  <a:schemeClr val="bg1">
                    <a:lumMod val="50000"/>
                  </a:schemeClr>
                </a:solidFill>
              </a:rPr>
              <a:t>Systems </a:t>
            </a:r>
            <a:endParaRPr lang="es-ES" sz="4600" dirty="0">
              <a:solidFill>
                <a:schemeClr val="bg1">
                  <a:lumMod val="50000"/>
                </a:schemeClr>
              </a:solidFill>
            </a:endParaRPr>
          </a:p>
        </p:txBody>
      </p:sp>
    </p:spTree>
    <p:extLst>
      <p:ext uri="{BB962C8B-B14F-4D97-AF65-F5344CB8AC3E}">
        <p14:creationId xmlns:p14="http://schemas.microsoft.com/office/powerpoint/2010/main" val="3903609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A17970F8-A6F9-46C8-A8F0-3CEE95479D23}"/>
              </a:ext>
            </a:extLst>
          </p:cNvPr>
          <p:cNvSpPr>
            <a:spLocks noGrp="1"/>
          </p:cNvSpPr>
          <p:nvPr>
            <p:ph type="title"/>
          </p:nvPr>
        </p:nvSpPr>
        <p:spPr>
          <a:xfrm>
            <a:off x="30324" y="575497"/>
            <a:ext cx="9083352" cy="693263"/>
          </a:xfrm>
        </p:spPr>
        <p:txBody>
          <a:bodyPr>
            <a:noAutofit/>
          </a:bodyPr>
          <a:lstStyle/>
          <a:p>
            <a:pPr algn="ctr"/>
            <a:r>
              <a:rPr lang="en-GB" sz="4600" dirty="0"/>
              <a:t>The 4 S’s  </a:t>
            </a:r>
            <a:br>
              <a:rPr lang="en-GB" sz="4600" dirty="0"/>
            </a:br>
            <a:endParaRPr lang="en-GB" sz="4600" dirty="0"/>
          </a:p>
        </p:txBody>
      </p:sp>
      <p:sp>
        <p:nvSpPr>
          <p:cNvPr id="11" name="Marcador de contenido 2">
            <a:extLst>
              <a:ext uri="{FF2B5EF4-FFF2-40B4-BE49-F238E27FC236}">
                <a16:creationId xmlns:a16="http://schemas.microsoft.com/office/drawing/2014/main" id="{245291D2-144C-4637-8CFE-9A3A6AC0A6B2}"/>
              </a:ext>
            </a:extLst>
          </p:cNvPr>
          <p:cNvSpPr>
            <a:spLocks noGrp="1"/>
          </p:cNvSpPr>
          <p:nvPr>
            <p:ph idx="1"/>
          </p:nvPr>
        </p:nvSpPr>
        <p:spPr>
          <a:xfrm>
            <a:off x="1691680" y="1700808"/>
            <a:ext cx="5472608" cy="4289973"/>
          </a:xfrm>
        </p:spPr>
        <p:txBody>
          <a:bodyPr vert="horz" lIns="91440" tIns="45720" rIns="91440" bIns="45720" rtlCol="0">
            <a:noAutofit/>
          </a:bodyPr>
          <a:lstStyle/>
          <a:p>
            <a:r>
              <a:rPr lang="en-GB" sz="4600" dirty="0">
                <a:solidFill>
                  <a:schemeClr val="bg1">
                    <a:lumMod val="50000"/>
                  </a:schemeClr>
                </a:solidFill>
              </a:rPr>
              <a:t>Staff</a:t>
            </a:r>
          </a:p>
          <a:p>
            <a:r>
              <a:rPr lang="en-GB" sz="4600" dirty="0">
                <a:solidFill>
                  <a:schemeClr val="bg1">
                    <a:lumMod val="50000"/>
                  </a:schemeClr>
                </a:solidFill>
              </a:rPr>
              <a:t>Supplies</a:t>
            </a:r>
          </a:p>
          <a:p>
            <a:r>
              <a:rPr lang="en-GB" sz="4600" dirty="0">
                <a:solidFill>
                  <a:schemeClr val="bg1">
                    <a:lumMod val="50000"/>
                  </a:schemeClr>
                </a:solidFill>
              </a:rPr>
              <a:t>Structure</a:t>
            </a:r>
          </a:p>
          <a:p>
            <a:r>
              <a:rPr lang="en-GB" sz="4600" dirty="0">
                <a:solidFill>
                  <a:schemeClr val="tx2"/>
                </a:solidFill>
              </a:rPr>
              <a:t>Systems </a:t>
            </a:r>
            <a:endParaRPr lang="es-ES" sz="4600" dirty="0">
              <a:solidFill>
                <a:schemeClr val="tx2"/>
              </a:solidFill>
            </a:endParaRPr>
          </a:p>
        </p:txBody>
      </p:sp>
    </p:spTree>
    <p:extLst>
      <p:ext uri="{BB962C8B-B14F-4D97-AF65-F5344CB8AC3E}">
        <p14:creationId xmlns:p14="http://schemas.microsoft.com/office/powerpoint/2010/main" val="3325949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3528" y="116632"/>
            <a:ext cx="8640960" cy="1008112"/>
          </a:xfrm>
        </p:spPr>
        <p:txBody>
          <a:bodyPr>
            <a:noAutofit/>
          </a:bodyPr>
          <a:lstStyle/>
          <a:p>
            <a:pPr lvl="0" algn="ctr"/>
            <a:r>
              <a:rPr lang="en-GB" sz="3200" dirty="0"/>
              <a:t> The 4 S’s</a:t>
            </a:r>
            <a:br>
              <a:rPr lang="en-GB" sz="3200" dirty="0"/>
            </a:br>
            <a:r>
              <a:rPr lang="en-GB" sz="2500" dirty="0"/>
              <a:t>Cross-cutting Operational Support Considerations </a:t>
            </a:r>
            <a:endParaRPr lang="es-ES" sz="2500" dirty="0"/>
          </a:p>
        </p:txBody>
      </p:sp>
      <p:sp>
        <p:nvSpPr>
          <p:cNvPr id="3" name="Marcador de contenido 2"/>
          <p:cNvSpPr>
            <a:spLocks noGrp="1"/>
          </p:cNvSpPr>
          <p:nvPr>
            <p:ph idx="1"/>
          </p:nvPr>
        </p:nvSpPr>
        <p:spPr>
          <a:xfrm>
            <a:off x="48816" y="1482913"/>
            <a:ext cx="4235152" cy="5186447"/>
          </a:xfrm>
        </p:spPr>
        <p:txBody>
          <a:bodyPr>
            <a:noAutofit/>
          </a:bodyPr>
          <a:lstStyle/>
          <a:p>
            <a:r>
              <a:rPr lang="en-GB" sz="2800" b="0" dirty="0">
                <a:solidFill>
                  <a:schemeClr val="tx2"/>
                </a:solidFill>
              </a:rPr>
              <a:t>Communication</a:t>
            </a:r>
          </a:p>
          <a:p>
            <a:r>
              <a:rPr lang="en-GB" sz="2800" b="0" dirty="0">
                <a:solidFill>
                  <a:schemeClr val="tx2"/>
                </a:solidFill>
              </a:rPr>
              <a:t>Decentral stocks and restocking</a:t>
            </a:r>
            <a:endParaRPr lang="es-ES" sz="2800" b="0" dirty="0">
              <a:solidFill>
                <a:schemeClr val="tx2"/>
              </a:solidFill>
            </a:endParaRPr>
          </a:p>
          <a:p>
            <a:r>
              <a:rPr lang="en-GB" sz="2800" b="0" dirty="0">
                <a:solidFill>
                  <a:schemeClr val="tx2"/>
                </a:solidFill>
              </a:rPr>
              <a:t>Food distribution</a:t>
            </a:r>
            <a:endParaRPr lang="es-ES" sz="2800" b="0" dirty="0">
              <a:solidFill>
                <a:schemeClr val="tx2"/>
              </a:solidFill>
            </a:endParaRPr>
          </a:p>
          <a:p>
            <a:r>
              <a:rPr lang="en-GB" sz="2800" b="0" dirty="0">
                <a:solidFill>
                  <a:schemeClr val="tx2"/>
                </a:solidFill>
              </a:rPr>
              <a:t>Oxygen system</a:t>
            </a:r>
            <a:endParaRPr lang="es-ES" sz="2800" b="0" dirty="0">
              <a:solidFill>
                <a:schemeClr val="tx2"/>
              </a:solidFill>
            </a:endParaRPr>
          </a:p>
          <a:p>
            <a:r>
              <a:rPr lang="en-GB" sz="2800" b="0" dirty="0">
                <a:solidFill>
                  <a:schemeClr val="tx2"/>
                </a:solidFill>
              </a:rPr>
              <a:t>Air flow Ventilation system </a:t>
            </a:r>
            <a:endParaRPr lang="es-ES" sz="2800" b="0" dirty="0">
              <a:solidFill>
                <a:schemeClr val="tx2"/>
              </a:solidFill>
            </a:endParaRPr>
          </a:p>
          <a:p>
            <a:r>
              <a:rPr lang="en-GB" sz="2800" b="0" dirty="0">
                <a:solidFill>
                  <a:schemeClr val="tx2"/>
                </a:solidFill>
              </a:rPr>
              <a:t>Water supply </a:t>
            </a:r>
            <a:endParaRPr lang="es-ES" sz="2800" b="0" dirty="0">
              <a:solidFill>
                <a:schemeClr val="tx2"/>
              </a:solidFill>
            </a:endParaRPr>
          </a:p>
        </p:txBody>
      </p:sp>
      <p:sp>
        <p:nvSpPr>
          <p:cNvPr id="8" name="Marcador de contenido 2"/>
          <p:cNvSpPr txBox="1">
            <a:spLocks/>
          </p:cNvSpPr>
          <p:nvPr/>
        </p:nvSpPr>
        <p:spPr>
          <a:xfrm>
            <a:off x="4598876" y="1341534"/>
            <a:ext cx="4235152" cy="62639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b="0" dirty="0">
                <a:solidFill>
                  <a:schemeClr val="tx2"/>
                </a:solidFill>
              </a:rPr>
              <a:t>Waste management</a:t>
            </a:r>
            <a:endParaRPr lang="es-ES" sz="2800" b="0" dirty="0">
              <a:solidFill>
                <a:schemeClr val="tx2"/>
              </a:solidFill>
            </a:endParaRPr>
          </a:p>
          <a:p>
            <a:r>
              <a:rPr lang="en-GB" sz="2800" b="0" dirty="0">
                <a:solidFill>
                  <a:schemeClr val="tx2"/>
                </a:solidFill>
              </a:rPr>
              <a:t>Sanitation</a:t>
            </a:r>
            <a:endParaRPr lang="es-ES" sz="2800" b="0" dirty="0">
              <a:solidFill>
                <a:schemeClr val="tx2"/>
              </a:solidFill>
            </a:endParaRPr>
          </a:p>
          <a:p>
            <a:r>
              <a:rPr lang="es-ES" sz="2800" b="0" dirty="0" err="1">
                <a:solidFill>
                  <a:schemeClr val="tx2"/>
                </a:solidFill>
              </a:rPr>
              <a:t>Hygiene</a:t>
            </a:r>
            <a:endParaRPr lang="es-ES" sz="2800" b="0" dirty="0">
              <a:solidFill>
                <a:schemeClr val="tx2"/>
              </a:solidFill>
            </a:endParaRPr>
          </a:p>
          <a:p>
            <a:r>
              <a:rPr lang="en-GB" sz="2800" b="0" dirty="0">
                <a:solidFill>
                  <a:schemeClr val="tx2"/>
                </a:solidFill>
              </a:rPr>
              <a:t>Environmental cleaning</a:t>
            </a:r>
          </a:p>
          <a:p>
            <a:r>
              <a:rPr lang="es-ES" sz="2800" b="0" dirty="0" err="1">
                <a:solidFill>
                  <a:schemeClr val="tx2"/>
                </a:solidFill>
              </a:rPr>
              <a:t>Dead</a:t>
            </a:r>
            <a:r>
              <a:rPr lang="es-ES" sz="2800" b="0" dirty="0">
                <a:solidFill>
                  <a:schemeClr val="tx2"/>
                </a:solidFill>
              </a:rPr>
              <a:t> </a:t>
            </a:r>
            <a:r>
              <a:rPr lang="es-ES" sz="2800" b="0" dirty="0" err="1">
                <a:solidFill>
                  <a:schemeClr val="tx2"/>
                </a:solidFill>
              </a:rPr>
              <a:t>body</a:t>
            </a:r>
            <a:r>
              <a:rPr lang="es-ES" sz="2800" b="0" dirty="0">
                <a:solidFill>
                  <a:schemeClr val="tx2"/>
                </a:solidFill>
              </a:rPr>
              <a:t> </a:t>
            </a:r>
            <a:r>
              <a:rPr lang="es-ES" sz="2800" b="0" dirty="0" err="1">
                <a:solidFill>
                  <a:schemeClr val="tx2"/>
                </a:solidFill>
              </a:rPr>
              <a:t>management</a:t>
            </a:r>
            <a:endParaRPr lang="es-ES" sz="2800" b="0" dirty="0">
              <a:solidFill>
                <a:schemeClr val="tx2"/>
              </a:solidFill>
            </a:endParaRPr>
          </a:p>
          <a:p>
            <a:r>
              <a:rPr lang="en-GB" sz="2800" b="0" dirty="0">
                <a:solidFill>
                  <a:schemeClr val="tx2"/>
                </a:solidFill>
              </a:rPr>
              <a:t>Laundry</a:t>
            </a:r>
          </a:p>
          <a:p>
            <a:r>
              <a:rPr lang="en-GB" sz="2800" b="0" dirty="0">
                <a:solidFill>
                  <a:schemeClr val="tx2"/>
                </a:solidFill>
              </a:rPr>
              <a:t>Fire safety system </a:t>
            </a:r>
          </a:p>
          <a:p>
            <a:r>
              <a:rPr lang="en-GB" sz="2800" b="0" dirty="0">
                <a:solidFill>
                  <a:schemeClr val="tx2"/>
                </a:solidFill>
              </a:rPr>
              <a:t>Electricity/illumination</a:t>
            </a:r>
            <a:endParaRPr lang="es-ES" sz="2800" b="0" dirty="0">
              <a:solidFill>
                <a:schemeClr val="tx2"/>
              </a:solidFill>
            </a:endParaRPr>
          </a:p>
          <a:p>
            <a:endParaRPr lang="es-ES" sz="2800" b="0" dirty="0">
              <a:solidFill>
                <a:schemeClr val="tx2"/>
              </a:solidFill>
            </a:endParaRPr>
          </a:p>
        </p:txBody>
      </p:sp>
    </p:spTree>
    <p:extLst>
      <p:ext uri="{BB962C8B-B14F-4D97-AF65-F5344CB8AC3E}">
        <p14:creationId xmlns:p14="http://schemas.microsoft.com/office/powerpoint/2010/main" val="2271277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6" name="Freeform: Shape 15">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Title 1">
            <a:extLst>
              <a:ext uri="{FF2B5EF4-FFF2-40B4-BE49-F238E27FC236}">
                <a16:creationId xmlns:a16="http://schemas.microsoft.com/office/drawing/2014/main" id="{F446D9CC-16DE-40AE-AD59-931CC25EB60C}"/>
              </a:ext>
            </a:extLst>
          </p:cNvPr>
          <p:cNvSpPr txBox="1">
            <a:spLocks noGrp="1"/>
          </p:cNvSpPr>
          <p:nvPr>
            <p:ph idx="1"/>
          </p:nvPr>
        </p:nvSpPr>
        <p:spPr>
          <a:xfrm>
            <a:off x="1619672" y="1988840"/>
            <a:ext cx="5615806" cy="3312369"/>
          </a:xfrm>
          <a:prstGeom prst="rect">
            <a:avLst/>
          </a:prstGeom>
        </p:spPr>
        <p:txBody>
          <a:bodyPr>
            <a:no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pPr marL="0" indent="0" algn="ctr"/>
            <a:r>
              <a:rPr lang="en-US" sz="3600" dirty="0">
                <a:solidFill>
                  <a:schemeClr val="tx2"/>
                </a:solidFill>
              </a:rPr>
              <a:t>3. </a:t>
            </a:r>
          </a:p>
          <a:p>
            <a:pPr marL="0" indent="0" algn="ctr"/>
            <a:r>
              <a:rPr lang="en-US" sz="3600" dirty="0">
                <a:solidFill>
                  <a:schemeClr val="tx2"/>
                </a:solidFill>
              </a:rPr>
              <a:t>Identify the main site selection factors to consider</a:t>
            </a:r>
          </a:p>
          <a:p>
            <a:pPr marL="742950" indent="-742950" algn="ctr">
              <a:buFont typeface="+mj-lt"/>
              <a:buAutoNum type="arabicPeriod"/>
            </a:pPr>
            <a:endParaRPr lang="en-US" sz="3600" dirty="0">
              <a:solidFill>
                <a:srgbClr val="00487E"/>
              </a:solidFill>
            </a:endParaRPr>
          </a:p>
        </p:txBody>
      </p:sp>
    </p:spTree>
    <p:extLst>
      <p:ext uri="{BB962C8B-B14F-4D97-AF65-F5344CB8AC3E}">
        <p14:creationId xmlns:p14="http://schemas.microsoft.com/office/powerpoint/2010/main" val="3517082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EC7E94-4A5F-4558-9D70-1573FC02E9C5}"/>
              </a:ext>
            </a:extLst>
          </p:cNvPr>
          <p:cNvSpPr>
            <a:spLocks noGrp="1"/>
          </p:cNvSpPr>
          <p:nvPr>
            <p:ph type="title"/>
          </p:nvPr>
        </p:nvSpPr>
        <p:spPr>
          <a:xfrm>
            <a:off x="313183" y="188640"/>
            <a:ext cx="8229600" cy="792088"/>
          </a:xfrm>
        </p:spPr>
        <p:txBody>
          <a:bodyPr>
            <a:noAutofit/>
          </a:bodyPr>
          <a:lstStyle/>
          <a:p>
            <a:pPr algn="ctr"/>
            <a:r>
              <a:rPr lang="en-US" sz="2800" dirty="0"/>
              <a:t>Site Selection – Main Considerations (A)</a:t>
            </a:r>
          </a:p>
        </p:txBody>
      </p:sp>
      <p:pic>
        <p:nvPicPr>
          <p:cNvPr id="8" name="Picture 7">
            <a:extLst>
              <a:ext uri="{FF2B5EF4-FFF2-40B4-BE49-F238E27FC236}">
                <a16:creationId xmlns:a16="http://schemas.microsoft.com/office/drawing/2014/main" id="{8F9074F4-5638-45BB-A5BF-474DFDA1F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749" y="3356992"/>
            <a:ext cx="1348469" cy="576064"/>
          </a:xfrm>
          <a:prstGeom prst="rect">
            <a:avLst/>
          </a:prstGeom>
        </p:spPr>
      </p:pic>
      <p:sp>
        <p:nvSpPr>
          <p:cNvPr id="2" name="Content Placeholder 1">
            <a:extLst>
              <a:ext uri="{FF2B5EF4-FFF2-40B4-BE49-F238E27FC236}">
                <a16:creationId xmlns:a16="http://schemas.microsoft.com/office/drawing/2014/main" id="{EDF4E5DA-714E-42AE-94DB-606039545B90}"/>
              </a:ext>
            </a:extLst>
          </p:cNvPr>
          <p:cNvSpPr>
            <a:spLocks noGrp="1"/>
          </p:cNvSpPr>
          <p:nvPr>
            <p:ph idx="1"/>
          </p:nvPr>
        </p:nvSpPr>
        <p:spPr>
          <a:xfrm>
            <a:off x="457200" y="1556792"/>
            <a:ext cx="8229600" cy="4525963"/>
          </a:xfrm>
        </p:spPr>
        <p:txBody>
          <a:bodyPr>
            <a:normAutofit/>
          </a:bodyPr>
          <a:lstStyle/>
          <a:p>
            <a:pPr marL="0" indent="0">
              <a:buNone/>
            </a:pPr>
            <a:r>
              <a:rPr lang="en-US" sz="3600" b="0" dirty="0">
                <a:solidFill>
                  <a:schemeClr val="tx2"/>
                </a:solidFill>
              </a:rPr>
              <a:t>Location:</a:t>
            </a:r>
          </a:p>
          <a:p>
            <a:pPr marL="0" indent="0" algn="ctr">
              <a:buNone/>
            </a:pPr>
            <a:endParaRPr lang="en-US" sz="3600" b="0" dirty="0">
              <a:solidFill>
                <a:schemeClr val="tx2"/>
              </a:solidFill>
            </a:endParaRPr>
          </a:p>
          <a:p>
            <a:r>
              <a:rPr lang="en-US" sz="3600" b="0" dirty="0">
                <a:solidFill>
                  <a:schemeClr val="tx2"/>
                </a:solidFill>
              </a:rPr>
              <a:t>Patient access</a:t>
            </a:r>
          </a:p>
          <a:p>
            <a:r>
              <a:rPr lang="en-US" sz="3600" b="0" dirty="0">
                <a:solidFill>
                  <a:schemeClr val="tx2"/>
                </a:solidFill>
              </a:rPr>
              <a:t>Security</a:t>
            </a:r>
          </a:p>
          <a:p>
            <a:r>
              <a:rPr lang="en-US" sz="3600" b="0" dirty="0">
                <a:solidFill>
                  <a:schemeClr val="tx2"/>
                </a:solidFill>
              </a:rPr>
              <a:t>Infrastructure</a:t>
            </a:r>
            <a:endParaRPr lang="en-US" b="0" dirty="0">
              <a:solidFill>
                <a:schemeClr val="tx2"/>
              </a:solidFill>
            </a:endParaRPr>
          </a:p>
          <a:p>
            <a:pPr marL="1371600" lvl="3" indent="0">
              <a:buNone/>
            </a:pPr>
            <a:endParaRPr lang="en-US" sz="6000" b="0" dirty="0">
              <a:solidFill>
                <a:schemeClr val="tx2"/>
              </a:solidFill>
            </a:endParaRPr>
          </a:p>
          <a:p>
            <a:pPr marL="0" indent="0">
              <a:buNone/>
            </a:pPr>
            <a:endParaRPr lang="en-US" sz="2800" b="0" dirty="0">
              <a:solidFill>
                <a:schemeClr val="tx2"/>
              </a:solidFill>
            </a:endParaRPr>
          </a:p>
        </p:txBody>
      </p:sp>
    </p:spTree>
    <p:extLst>
      <p:ext uri="{BB962C8B-B14F-4D97-AF65-F5344CB8AC3E}">
        <p14:creationId xmlns:p14="http://schemas.microsoft.com/office/powerpoint/2010/main" val="285799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9074F4-5638-45BB-A5BF-474DFDA1F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749" y="3356992"/>
            <a:ext cx="1348469" cy="576064"/>
          </a:xfrm>
          <a:prstGeom prst="rect">
            <a:avLst/>
          </a:prstGeom>
        </p:spPr>
      </p:pic>
      <p:sp>
        <p:nvSpPr>
          <p:cNvPr id="2" name="Content Placeholder 1">
            <a:extLst>
              <a:ext uri="{FF2B5EF4-FFF2-40B4-BE49-F238E27FC236}">
                <a16:creationId xmlns:a16="http://schemas.microsoft.com/office/drawing/2014/main" id="{EDF4E5DA-714E-42AE-94DB-606039545B90}"/>
              </a:ext>
            </a:extLst>
          </p:cNvPr>
          <p:cNvSpPr>
            <a:spLocks noGrp="1"/>
          </p:cNvSpPr>
          <p:nvPr>
            <p:ph idx="1"/>
          </p:nvPr>
        </p:nvSpPr>
        <p:spPr>
          <a:xfrm>
            <a:off x="1316626" y="1556792"/>
            <a:ext cx="7571184" cy="4176464"/>
          </a:xfrm>
        </p:spPr>
        <p:txBody>
          <a:bodyPr>
            <a:normAutofit/>
          </a:bodyPr>
          <a:lstStyle/>
          <a:p>
            <a:pPr lvl="1">
              <a:buFont typeface="Arial" panose="020B0604020202020204" pitchFamily="34" charset="0"/>
              <a:buChar char="•"/>
            </a:pPr>
            <a:r>
              <a:rPr lang="en-US" sz="3500" b="0" dirty="0">
                <a:solidFill>
                  <a:schemeClr val="tx2"/>
                </a:solidFill>
              </a:rPr>
              <a:t>Flexibility</a:t>
            </a:r>
          </a:p>
          <a:p>
            <a:pPr lvl="1">
              <a:buFont typeface="Arial" panose="020B0604020202020204" pitchFamily="34" charset="0"/>
              <a:buChar char="•"/>
            </a:pPr>
            <a:r>
              <a:rPr lang="en-US" sz="3500" b="0" dirty="0">
                <a:solidFill>
                  <a:schemeClr val="tx2"/>
                </a:solidFill>
              </a:rPr>
              <a:t>Wide spaces</a:t>
            </a:r>
          </a:p>
          <a:p>
            <a:pPr lvl="1">
              <a:buFont typeface="Arial" panose="020B0604020202020204" pitchFamily="34" charset="0"/>
              <a:buChar char="•"/>
            </a:pPr>
            <a:r>
              <a:rPr lang="en-US" sz="3500" b="0" dirty="0">
                <a:solidFill>
                  <a:schemeClr val="tx2"/>
                </a:solidFill>
              </a:rPr>
              <a:t>Accessibility</a:t>
            </a:r>
            <a:endParaRPr lang="en-US" sz="3500" b="0" dirty="0">
              <a:solidFill>
                <a:schemeClr val="tx1"/>
              </a:solidFill>
            </a:endParaRPr>
          </a:p>
          <a:p>
            <a:pPr lvl="1">
              <a:buFont typeface="Arial" panose="020B0604020202020204" pitchFamily="34" charset="0"/>
              <a:buChar char="•"/>
            </a:pPr>
            <a:r>
              <a:rPr lang="en-US" sz="3500" b="0" dirty="0">
                <a:solidFill>
                  <a:schemeClr val="tx2"/>
                </a:solidFill>
              </a:rPr>
              <a:t>IPC friendly</a:t>
            </a:r>
          </a:p>
          <a:p>
            <a:pPr lvl="1">
              <a:buFont typeface="Arial" panose="020B0604020202020204" pitchFamily="34" charset="0"/>
              <a:buChar char="•"/>
            </a:pPr>
            <a:r>
              <a:rPr lang="en-US" sz="3500" b="0" dirty="0">
                <a:solidFill>
                  <a:schemeClr val="tx2"/>
                </a:solidFill>
              </a:rPr>
              <a:t>Parking</a:t>
            </a:r>
            <a:endParaRPr lang="en-US" sz="3500" b="0" dirty="0">
              <a:solidFill>
                <a:schemeClr val="tx1"/>
              </a:solidFill>
            </a:endParaRPr>
          </a:p>
          <a:p>
            <a:pPr lvl="1">
              <a:buFont typeface="Arial" panose="020B0604020202020204" pitchFamily="34" charset="0"/>
              <a:buChar char="•"/>
            </a:pPr>
            <a:r>
              <a:rPr lang="en-US" sz="3500" b="0" dirty="0">
                <a:solidFill>
                  <a:schemeClr val="tx2"/>
                </a:solidFill>
              </a:rPr>
              <a:t>Storage</a:t>
            </a:r>
          </a:p>
        </p:txBody>
      </p:sp>
      <p:sp>
        <p:nvSpPr>
          <p:cNvPr id="6" name="Title 1">
            <a:extLst>
              <a:ext uri="{FF2B5EF4-FFF2-40B4-BE49-F238E27FC236}">
                <a16:creationId xmlns:a16="http://schemas.microsoft.com/office/drawing/2014/main" id="{05EA13F8-2BDD-4967-9D36-31C3F00A6CB8}"/>
              </a:ext>
            </a:extLst>
          </p:cNvPr>
          <p:cNvSpPr txBox="1">
            <a:spLocks/>
          </p:cNvSpPr>
          <p:nvPr/>
        </p:nvSpPr>
        <p:spPr>
          <a:xfrm>
            <a:off x="465583" y="341040"/>
            <a:ext cx="8229600"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pPr algn="ctr"/>
            <a:r>
              <a:rPr lang="en-US" sz="2800" dirty="0"/>
              <a:t>Site Selection – Main Considerations (B)</a:t>
            </a:r>
          </a:p>
        </p:txBody>
      </p:sp>
    </p:spTree>
    <p:extLst>
      <p:ext uri="{BB962C8B-B14F-4D97-AF65-F5344CB8AC3E}">
        <p14:creationId xmlns:p14="http://schemas.microsoft.com/office/powerpoint/2010/main" val="19419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9074F4-5638-45BB-A5BF-474DFDA1F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749" y="3356992"/>
            <a:ext cx="1348469" cy="576064"/>
          </a:xfrm>
          <a:prstGeom prst="rect">
            <a:avLst/>
          </a:prstGeom>
        </p:spPr>
      </p:pic>
      <p:sp>
        <p:nvSpPr>
          <p:cNvPr id="2" name="Content Placeholder 1">
            <a:extLst>
              <a:ext uri="{FF2B5EF4-FFF2-40B4-BE49-F238E27FC236}">
                <a16:creationId xmlns:a16="http://schemas.microsoft.com/office/drawing/2014/main" id="{EDF4E5DA-714E-42AE-94DB-606039545B90}"/>
              </a:ext>
            </a:extLst>
          </p:cNvPr>
          <p:cNvSpPr>
            <a:spLocks noGrp="1"/>
          </p:cNvSpPr>
          <p:nvPr>
            <p:ph idx="1"/>
          </p:nvPr>
        </p:nvSpPr>
        <p:spPr>
          <a:xfrm>
            <a:off x="457200" y="1484784"/>
            <a:ext cx="8686800" cy="4608512"/>
          </a:xfrm>
        </p:spPr>
        <p:txBody>
          <a:bodyPr>
            <a:normAutofit/>
          </a:bodyPr>
          <a:lstStyle/>
          <a:p>
            <a:r>
              <a:rPr lang="en-US" sz="2800" b="0" dirty="0">
                <a:solidFill>
                  <a:schemeClr val="tx2"/>
                </a:solidFill>
              </a:rPr>
              <a:t>Comfort</a:t>
            </a:r>
          </a:p>
          <a:p>
            <a:r>
              <a:rPr lang="en-US" b="0" dirty="0">
                <a:solidFill>
                  <a:schemeClr val="tx2"/>
                </a:solidFill>
              </a:rPr>
              <a:t>Privacy</a:t>
            </a:r>
          </a:p>
          <a:p>
            <a:r>
              <a:rPr lang="en-US" b="0" dirty="0">
                <a:solidFill>
                  <a:schemeClr val="tx2"/>
                </a:solidFill>
              </a:rPr>
              <a:t>Roofing</a:t>
            </a:r>
            <a:endParaRPr lang="en-US" b="0" dirty="0">
              <a:solidFill>
                <a:schemeClr val="tx1"/>
              </a:solidFill>
            </a:endParaRPr>
          </a:p>
          <a:p>
            <a:r>
              <a:rPr lang="en-US" b="0" dirty="0">
                <a:solidFill>
                  <a:schemeClr val="tx2"/>
                </a:solidFill>
              </a:rPr>
              <a:t>Flooring</a:t>
            </a:r>
          </a:p>
          <a:p>
            <a:r>
              <a:rPr lang="en-US" b="0" dirty="0">
                <a:solidFill>
                  <a:schemeClr val="tx2"/>
                </a:solidFill>
              </a:rPr>
              <a:t>Materials</a:t>
            </a:r>
          </a:p>
          <a:p>
            <a:r>
              <a:rPr lang="en-US" b="0" dirty="0">
                <a:solidFill>
                  <a:schemeClr val="tx2"/>
                </a:solidFill>
              </a:rPr>
              <a:t>Support areas and services</a:t>
            </a:r>
          </a:p>
        </p:txBody>
      </p:sp>
      <p:sp>
        <p:nvSpPr>
          <p:cNvPr id="7" name="Title 1">
            <a:extLst>
              <a:ext uri="{FF2B5EF4-FFF2-40B4-BE49-F238E27FC236}">
                <a16:creationId xmlns:a16="http://schemas.microsoft.com/office/drawing/2014/main" id="{F26F9B2E-C84C-4757-AF0F-8B16864353A3}"/>
              </a:ext>
            </a:extLst>
          </p:cNvPr>
          <p:cNvSpPr txBox="1">
            <a:spLocks/>
          </p:cNvSpPr>
          <p:nvPr/>
        </p:nvSpPr>
        <p:spPr>
          <a:xfrm>
            <a:off x="465583" y="341040"/>
            <a:ext cx="8229600"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pPr algn="ctr"/>
            <a:r>
              <a:rPr lang="en-US" sz="2800" dirty="0"/>
              <a:t>Site Selection – Main Considerations (C)</a:t>
            </a:r>
          </a:p>
        </p:txBody>
      </p:sp>
    </p:spTree>
    <p:extLst>
      <p:ext uri="{BB962C8B-B14F-4D97-AF65-F5344CB8AC3E}">
        <p14:creationId xmlns:p14="http://schemas.microsoft.com/office/powerpoint/2010/main" val="3668554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9074F4-5638-45BB-A5BF-474DFDA1F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749" y="3356992"/>
            <a:ext cx="1348469" cy="576064"/>
          </a:xfrm>
          <a:prstGeom prst="rect">
            <a:avLst/>
          </a:prstGeom>
        </p:spPr>
      </p:pic>
      <p:sp>
        <p:nvSpPr>
          <p:cNvPr id="2" name="Content Placeholder 1">
            <a:extLst>
              <a:ext uri="{FF2B5EF4-FFF2-40B4-BE49-F238E27FC236}">
                <a16:creationId xmlns:a16="http://schemas.microsoft.com/office/drawing/2014/main" id="{EDF4E5DA-714E-42AE-94DB-606039545B90}"/>
              </a:ext>
            </a:extLst>
          </p:cNvPr>
          <p:cNvSpPr>
            <a:spLocks noGrp="1"/>
          </p:cNvSpPr>
          <p:nvPr>
            <p:ph idx="1"/>
          </p:nvPr>
        </p:nvSpPr>
        <p:spPr>
          <a:xfrm>
            <a:off x="323528" y="1340768"/>
            <a:ext cx="8686800" cy="4608512"/>
          </a:xfrm>
        </p:spPr>
        <p:txBody>
          <a:bodyPr>
            <a:normAutofit fontScale="77500" lnSpcReduction="20000"/>
          </a:bodyPr>
          <a:lstStyle/>
          <a:p>
            <a:r>
              <a:rPr lang="en-US" sz="3800" b="0" dirty="0">
                <a:solidFill>
                  <a:schemeClr val="tx2"/>
                </a:solidFill>
              </a:rPr>
              <a:t>Additional factors if using an existing structure:</a:t>
            </a:r>
          </a:p>
          <a:p>
            <a:endParaRPr lang="en-US" sz="3800" b="0" dirty="0">
              <a:solidFill>
                <a:schemeClr val="tx2"/>
              </a:solidFill>
            </a:endParaRPr>
          </a:p>
          <a:p>
            <a:pPr marL="0" lvl="0" indent="0">
              <a:buNone/>
            </a:pPr>
            <a:r>
              <a:rPr lang="en-GB" b="0" dirty="0">
                <a:solidFill>
                  <a:schemeClr val="tx1"/>
                </a:solidFill>
              </a:rPr>
              <a:t>Consider the state of existing services/facilities:</a:t>
            </a:r>
            <a:endParaRPr lang="es-ES" b="0" dirty="0">
              <a:solidFill>
                <a:schemeClr val="tx1"/>
              </a:solidFill>
            </a:endParaRPr>
          </a:p>
          <a:p>
            <a:pPr lvl="1"/>
            <a:endParaRPr lang="es-ES" b="0" dirty="0">
              <a:solidFill>
                <a:schemeClr val="tx1"/>
              </a:solidFill>
            </a:endParaRPr>
          </a:p>
          <a:p>
            <a:pPr marL="0" lvl="0" indent="0">
              <a:buNone/>
            </a:pPr>
            <a:r>
              <a:rPr lang="en-GB" b="0" dirty="0">
                <a:solidFill>
                  <a:schemeClr val="tx1"/>
                </a:solidFill>
              </a:rPr>
              <a:t>Allow the possibility to install new facilities: WC, showers, kitchen, etc</a:t>
            </a:r>
          </a:p>
          <a:p>
            <a:pPr marL="0" lvl="0" indent="0">
              <a:buNone/>
            </a:pPr>
            <a:endParaRPr lang="es-ES" b="0" dirty="0">
              <a:solidFill>
                <a:schemeClr val="tx1"/>
              </a:solidFill>
            </a:endParaRPr>
          </a:p>
          <a:p>
            <a:pPr marL="0" lvl="0" indent="0">
              <a:buNone/>
            </a:pPr>
            <a:r>
              <a:rPr lang="en-GB" b="0" dirty="0">
                <a:solidFill>
                  <a:schemeClr val="tx1"/>
                </a:solidFill>
              </a:rPr>
              <a:t>Allow installing other systems: medical equipment (Oxygen, X-Ray, call for nurses)</a:t>
            </a:r>
          </a:p>
          <a:p>
            <a:pPr marL="0" lvl="0" indent="0">
              <a:buNone/>
            </a:pPr>
            <a:endParaRPr lang="es-ES" b="0" dirty="0">
              <a:solidFill>
                <a:schemeClr val="tx1"/>
              </a:solidFill>
            </a:endParaRPr>
          </a:p>
          <a:p>
            <a:pPr marL="0" indent="0">
              <a:buNone/>
            </a:pPr>
            <a:r>
              <a:rPr lang="en-GB" b="0" dirty="0">
                <a:solidFill>
                  <a:schemeClr val="tx1"/>
                </a:solidFill>
              </a:rPr>
              <a:t>Allow a potential increase the existing facilities: Waste, Electricity, Fire system, etc.</a:t>
            </a:r>
            <a:endParaRPr lang="en-US" b="0" dirty="0">
              <a:solidFill>
                <a:schemeClr val="tx1"/>
              </a:solidFill>
            </a:endParaRPr>
          </a:p>
        </p:txBody>
      </p:sp>
      <p:sp>
        <p:nvSpPr>
          <p:cNvPr id="7" name="Title 1">
            <a:extLst>
              <a:ext uri="{FF2B5EF4-FFF2-40B4-BE49-F238E27FC236}">
                <a16:creationId xmlns:a16="http://schemas.microsoft.com/office/drawing/2014/main" id="{7DF43D57-BB7E-4386-AF7D-802303F5E03B}"/>
              </a:ext>
            </a:extLst>
          </p:cNvPr>
          <p:cNvSpPr txBox="1">
            <a:spLocks/>
          </p:cNvSpPr>
          <p:nvPr/>
        </p:nvSpPr>
        <p:spPr>
          <a:xfrm>
            <a:off x="465583" y="341040"/>
            <a:ext cx="8229600"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pPr algn="ctr"/>
            <a:r>
              <a:rPr lang="en-US" sz="2800" dirty="0"/>
              <a:t>Site Selection – Main Considerations (D)</a:t>
            </a:r>
          </a:p>
        </p:txBody>
      </p:sp>
    </p:spTree>
    <p:extLst>
      <p:ext uri="{BB962C8B-B14F-4D97-AF65-F5344CB8AC3E}">
        <p14:creationId xmlns:p14="http://schemas.microsoft.com/office/powerpoint/2010/main" val="1383679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9074F4-5638-45BB-A5BF-474DFDA1F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749" y="3356992"/>
            <a:ext cx="1348469" cy="576064"/>
          </a:xfrm>
          <a:prstGeom prst="rect">
            <a:avLst/>
          </a:prstGeom>
        </p:spPr>
      </p:pic>
      <p:sp>
        <p:nvSpPr>
          <p:cNvPr id="2" name="Content Placeholder 1">
            <a:extLst>
              <a:ext uri="{FF2B5EF4-FFF2-40B4-BE49-F238E27FC236}">
                <a16:creationId xmlns:a16="http://schemas.microsoft.com/office/drawing/2014/main" id="{EDF4E5DA-714E-42AE-94DB-606039545B90}"/>
              </a:ext>
            </a:extLst>
          </p:cNvPr>
          <p:cNvSpPr>
            <a:spLocks noGrp="1"/>
          </p:cNvSpPr>
          <p:nvPr>
            <p:ph idx="1"/>
          </p:nvPr>
        </p:nvSpPr>
        <p:spPr>
          <a:xfrm>
            <a:off x="457200" y="1556792"/>
            <a:ext cx="8229600" cy="4525963"/>
          </a:xfrm>
        </p:spPr>
        <p:txBody>
          <a:bodyPr>
            <a:normAutofit/>
          </a:bodyPr>
          <a:lstStyle/>
          <a:p>
            <a:r>
              <a:rPr lang="en-US" sz="2800" b="0" dirty="0">
                <a:solidFill>
                  <a:schemeClr val="tx2"/>
                </a:solidFill>
              </a:rPr>
              <a:t>Additional factors if using an existing structure (</a:t>
            </a:r>
            <a:r>
              <a:rPr lang="en-US" sz="2800" b="0" dirty="0" err="1">
                <a:solidFill>
                  <a:schemeClr val="tx2"/>
                </a:solidFill>
              </a:rPr>
              <a:t>cont</a:t>
            </a:r>
            <a:r>
              <a:rPr lang="en-US" sz="2800" b="0" dirty="0">
                <a:solidFill>
                  <a:schemeClr val="tx2"/>
                </a:solidFill>
              </a:rPr>
              <a:t>):</a:t>
            </a:r>
          </a:p>
          <a:p>
            <a:pPr marL="0" indent="0">
              <a:buNone/>
            </a:pPr>
            <a:endParaRPr lang="en-US" sz="2800" b="0" dirty="0">
              <a:solidFill>
                <a:schemeClr val="tx2"/>
              </a:solidFill>
            </a:endParaRPr>
          </a:p>
          <a:p>
            <a:pPr lvl="1"/>
            <a:r>
              <a:rPr lang="en-US" b="0" dirty="0">
                <a:solidFill>
                  <a:schemeClr val="tx1"/>
                </a:solidFill>
              </a:rPr>
              <a:t>Impact on long term</a:t>
            </a:r>
          </a:p>
          <a:p>
            <a:pPr lvl="1"/>
            <a:r>
              <a:rPr lang="en-US" b="0" dirty="0">
                <a:solidFill>
                  <a:schemeClr val="tx1"/>
                </a:solidFill>
              </a:rPr>
              <a:t>Dismantle without harm </a:t>
            </a:r>
          </a:p>
          <a:p>
            <a:pPr lvl="1"/>
            <a:r>
              <a:rPr lang="en-US" b="0" dirty="0">
                <a:solidFill>
                  <a:schemeClr val="tx1"/>
                </a:solidFill>
              </a:rPr>
              <a:t>Capacity to give accommodation for staff </a:t>
            </a:r>
          </a:p>
          <a:p>
            <a:pPr lvl="1"/>
            <a:r>
              <a:rPr lang="en-US" b="0" dirty="0">
                <a:solidFill>
                  <a:schemeClr val="tx1"/>
                </a:solidFill>
              </a:rPr>
              <a:t>Human resources</a:t>
            </a:r>
          </a:p>
          <a:p>
            <a:pPr lvl="1"/>
            <a:r>
              <a:rPr lang="en-US" b="0" dirty="0">
                <a:solidFill>
                  <a:schemeClr val="tx1"/>
                </a:solidFill>
              </a:rPr>
              <a:t>Community acceptance</a:t>
            </a:r>
          </a:p>
          <a:p>
            <a:endParaRPr lang="en-US" b="0" dirty="0"/>
          </a:p>
        </p:txBody>
      </p:sp>
      <p:sp>
        <p:nvSpPr>
          <p:cNvPr id="7" name="Title 1">
            <a:extLst>
              <a:ext uri="{FF2B5EF4-FFF2-40B4-BE49-F238E27FC236}">
                <a16:creationId xmlns:a16="http://schemas.microsoft.com/office/drawing/2014/main" id="{4944D101-0A4D-4253-A4F8-0E2B27F27067}"/>
              </a:ext>
            </a:extLst>
          </p:cNvPr>
          <p:cNvSpPr txBox="1">
            <a:spLocks/>
          </p:cNvSpPr>
          <p:nvPr/>
        </p:nvSpPr>
        <p:spPr>
          <a:xfrm>
            <a:off x="465583" y="341040"/>
            <a:ext cx="8229600"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pPr algn="ctr"/>
            <a:r>
              <a:rPr lang="en-US" sz="2800" dirty="0"/>
              <a:t>Site Selection – Main Considerations (E)</a:t>
            </a:r>
          </a:p>
        </p:txBody>
      </p:sp>
    </p:spTree>
    <p:extLst>
      <p:ext uri="{BB962C8B-B14F-4D97-AF65-F5344CB8AC3E}">
        <p14:creationId xmlns:p14="http://schemas.microsoft.com/office/powerpoint/2010/main" val="389418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9074F4-5638-45BB-A5BF-474DFDA1F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749" y="3356992"/>
            <a:ext cx="1348469" cy="576064"/>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3852628231"/>
              </p:ext>
            </p:extLst>
          </p:nvPr>
        </p:nvGraphicFramePr>
        <p:xfrm>
          <a:off x="457200" y="1556794"/>
          <a:ext cx="8229600" cy="4054889"/>
        </p:xfrm>
        <a:graphic>
          <a:graphicData uri="http://schemas.openxmlformats.org/drawingml/2006/table">
            <a:tbl>
              <a:tblPr firstRow="1" firstCol="1" bandRow="1"/>
              <a:tblGrid>
                <a:gridCol w="2330623">
                  <a:extLst>
                    <a:ext uri="{9D8B030D-6E8A-4147-A177-3AD203B41FA5}">
                      <a16:colId xmlns:a16="http://schemas.microsoft.com/office/drawing/2014/main" val="3288723143"/>
                    </a:ext>
                  </a:extLst>
                </a:gridCol>
                <a:gridCol w="2747040">
                  <a:extLst>
                    <a:ext uri="{9D8B030D-6E8A-4147-A177-3AD203B41FA5}">
                      <a16:colId xmlns:a16="http://schemas.microsoft.com/office/drawing/2014/main" val="1459840252"/>
                    </a:ext>
                  </a:extLst>
                </a:gridCol>
                <a:gridCol w="3151937">
                  <a:extLst>
                    <a:ext uri="{9D8B030D-6E8A-4147-A177-3AD203B41FA5}">
                      <a16:colId xmlns:a16="http://schemas.microsoft.com/office/drawing/2014/main" val="3698400378"/>
                    </a:ext>
                  </a:extLst>
                </a:gridCol>
              </a:tblGrid>
              <a:tr h="241439">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Arial" panose="020B0604020202020204" pitchFamily="34" charset="0"/>
                        </a:rPr>
                        <a:t> </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Arial" panose="020B0604020202020204" pitchFamily="34" charset="0"/>
                        </a:rPr>
                        <a:t>Main advanteges</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Arial" panose="020B0604020202020204" pitchFamily="34" charset="0"/>
                        </a:rPr>
                        <a:t>Main disadvantages</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04325446"/>
                  </a:ext>
                </a:extLst>
              </a:tr>
              <a:tr h="724315">
                <a:tc>
                  <a:txBody>
                    <a:bodyPr/>
                    <a:lstStyle/>
                    <a:p>
                      <a:pPr algn="l">
                        <a:lnSpc>
                          <a:spcPct val="107000"/>
                        </a:lnSpc>
                        <a:spcAft>
                          <a:spcPts val="0"/>
                        </a:spcAft>
                      </a:pPr>
                      <a:r>
                        <a:rPr lang="en-GB" sz="1400" b="1">
                          <a:effectLst/>
                          <a:latin typeface="Calibri" panose="020F0502020204030204" pitchFamily="34" charset="0"/>
                          <a:ea typeface="Calibri" panose="020F0502020204030204" pitchFamily="34" charset="0"/>
                          <a:cs typeface="Arial" panose="020B0604020202020204" pitchFamily="34" charset="0"/>
                        </a:rPr>
                        <a:t>Exhibitions halls</a:t>
                      </a:r>
                      <a:br>
                        <a:rPr lang="en-GB" sz="1400" b="1">
                          <a:effectLst/>
                          <a:latin typeface="Calibri" panose="020F0502020204030204" pitchFamily="34" charset="0"/>
                          <a:ea typeface="Calibri" panose="020F0502020204030204" pitchFamily="34" charset="0"/>
                          <a:cs typeface="Arial" panose="020B0604020202020204" pitchFamily="34" charset="0"/>
                        </a:rPr>
                      </a:br>
                      <a:r>
                        <a:rPr lang="en-GB" sz="1400" b="1">
                          <a:effectLst/>
                          <a:latin typeface="Calibri" panose="020F0502020204030204" pitchFamily="34" charset="0"/>
                          <a:ea typeface="Calibri" panose="020F0502020204030204" pitchFamily="34" charset="0"/>
                          <a:cs typeface="Arial" panose="020B0604020202020204" pitchFamily="34" charset="0"/>
                        </a:rPr>
                        <a:t>Congress venues</a:t>
                      </a:r>
                      <a:br>
                        <a:rPr lang="en-GB" sz="1400" b="1">
                          <a:effectLst/>
                          <a:latin typeface="Calibri" panose="020F0502020204030204" pitchFamily="34" charset="0"/>
                          <a:ea typeface="Calibri" panose="020F0502020204030204" pitchFamily="34" charset="0"/>
                          <a:cs typeface="Arial" panose="020B0604020202020204" pitchFamily="34" charset="0"/>
                        </a:rPr>
                      </a:br>
                      <a:r>
                        <a:rPr lang="en-GB" sz="1400" b="1">
                          <a:effectLst/>
                          <a:latin typeface="Calibri" panose="020F0502020204030204" pitchFamily="34" charset="0"/>
                          <a:ea typeface="Calibri" panose="020F0502020204030204" pitchFamily="34" charset="0"/>
                          <a:cs typeface="Arial" panose="020B0604020202020204" pitchFamily="34" charset="0"/>
                        </a:rPr>
                        <a:t>Events places</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Communication</a:t>
                      </a:r>
                      <a:endParaRPr lang="es-ES" sz="14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Logistics </a:t>
                      </a:r>
                      <a:endParaRPr lang="es-ES" sz="14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Extra support services</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To add new systems or facilities</a:t>
                      </a:r>
                      <a:endParaRPr lang="es-ES" sz="14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 </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5416227"/>
                  </a:ext>
                </a:extLst>
              </a:tr>
              <a:tr h="482877">
                <a:tc>
                  <a:txBody>
                    <a:bodyPr/>
                    <a:lstStyle/>
                    <a:p>
                      <a:pPr algn="l">
                        <a:lnSpc>
                          <a:spcPct val="107000"/>
                        </a:lnSpc>
                        <a:spcAft>
                          <a:spcPts val="0"/>
                        </a:spcAft>
                      </a:pPr>
                      <a:r>
                        <a:rPr lang="en-GB" sz="1400" b="1">
                          <a:effectLst/>
                          <a:latin typeface="Calibri" panose="020F0502020204030204" pitchFamily="34" charset="0"/>
                          <a:ea typeface="Calibri" panose="020F0502020204030204" pitchFamily="34" charset="0"/>
                          <a:cs typeface="Arial" panose="020B0604020202020204" pitchFamily="34" charset="0"/>
                        </a:rPr>
                        <a:t>Sport pavilion</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Location</a:t>
                      </a:r>
                      <a:endParaRPr lang="es-ES" sz="14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Communication</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Size can be not enough</a:t>
                      </a:r>
                      <a:endParaRPr lang="es-ES" sz="14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 </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2432125"/>
                  </a:ext>
                </a:extLst>
              </a:tr>
              <a:tr h="482877">
                <a:tc>
                  <a:txBody>
                    <a:bodyPr/>
                    <a:lstStyle/>
                    <a:p>
                      <a:pPr algn="l">
                        <a:lnSpc>
                          <a:spcPct val="107000"/>
                        </a:lnSpc>
                        <a:spcAft>
                          <a:spcPts val="0"/>
                        </a:spcAft>
                      </a:pPr>
                      <a:r>
                        <a:rPr lang="en-GB" sz="1400" b="1">
                          <a:effectLst/>
                          <a:latin typeface="Calibri" panose="020F0502020204030204" pitchFamily="34" charset="0"/>
                          <a:ea typeface="Calibri" panose="020F0502020204030204" pitchFamily="34" charset="0"/>
                          <a:cs typeface="Arial" panose="020B0604020202020204" pitchFamily="34" charset="0"/>
                        </a:rPr>
                        <a:t>Stadiums</a:t>
                      </a:r>
                      <a:br>
                        <a:rPr lang="en-GB" sz="1400" b="1">
                          <a:effectLst/>
                          <a:latin typeface="Calibri" panose="020F0502020204030204" pitchFamily="34" charset="0"/>
                          <a:ea typeface="Calibri" panose="020F0502020204030204" pitchFamily="34" charset="0"/>
                          <a:cs typeface="Arial" panose="020B0604020202020204" pitchFamily="34" charset="0"/>
                        </a:rPr>
                      </a:br>
                      <a:r>
                        <a:rPr lang="en-GB" sz="1400" b="1">
                          <a:effectLst/>
                          <a:latin typeface="Calibri" panose="020F0502020204030204" pitchFamily="34" charset="0"/>
                          <a:ea typeface="Calibri" panose="020F0502020204030204" pitchFamily="34" charset="0"/>
                          <a:cs typeface="Arial" panose="020B0604020202020204" pitchFamily="34" charset="0"/>
                        </a:rPr>
                        <a:t>Sport fields</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Size</a:t>
                      </a:r>
                      <a:endParaRPr lang="es-ES" sz="14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IPC friendly</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Lack of roofing</a:t>
                      </a:r>
                      <a:endParaRPr lang="es-ES" sz="14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Floor not appropriate</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087009"/>
                  </a:ext>
                </a:extLst>
              </a:tr>
              <a:tr h="724315">
                <a:tc>
                  <a:txBody>
                    <a:bodyPr/>
                    <a:lstStyle/>
                    <a:p>
                      <a:pPr algn="l">
                        <a:lnSpc>
                          <a:spcPct val="107000"/>
                        </a:lnSpc>
                        <a:spcAft>
                          <a:spcPts val="0"/>
                        </a:spcAft>
                      </a:pPr>
                      <a:r>
                        <a:rPr lang="en-GB" sz="1400" b="1">
                          <a:effectLst/>
                          <a:latin typeface="Calibri" panose="020F0502020204030204" pitchFamily="34" charset="0"/>
                          <a:ea typeface="Calibri" panose="020F0502020204030204" pitchFamily="34" charset="0"/>
                          <a:cs typeface="Arial" panose="020B0604020202020204" pitchFamily="34" charset="0"/>
                        </a:rPr>
                        <a:t>Hotels</a:t>
                      </a:r>
                      <a:br>
                        <a:rPr lang="en-GB" sz="1400" b="1">
                          <a:effectLst/>
                          <a:latin typeface="Calibri" panose="020F0502020204030204" pitchFamily="34" charset="0"/>
                          <a:ea typeface="Calibri" panose="020F0502020204030204" pitchFamily="34" charset="0"/>
                          <a:cs typeface="Arial" panose="020B0604020202020204" pitchFamily="34" charset="0"/>
                        </a:rPr>
                      </a:br>
                      <a:r>
                        <a:rPr lang="en-GB" sz="1400" b="1">
                          <a:effectLst/>
                          <a:latin typeface="Calibri" panose="020F0502020204030204" pitchFamily="34" charset="0"/>
                          <a:ea typeface="Calibri" panose="020F0502020204030204" pitchFamily="34" charset="0"/>
                          <a:cs typeface="Arial" panose="020B0604020202020204" pitchFamily="34" charset="0"/>
                        </a:rPr>
                        <a:t>Resorts</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Comfort</a:t>
                      </a:r>
                      <a:endParaRPr lang="es-ES" sz="14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Extra support services</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No visual control for the staff</a:t>
                      </a:r>
                      <a:endParaRPr lang="es-ES" sz="14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No IPC friendly</a:t>
                      </a:r>
                      <a:endParaRPr lang="es-ES" sz="14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No good conditions for logistic</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6825650"/>
                  </a:ext>
                </a:extLst>
              </a:tr>
              <a:tr h="0">
                <a:tc>
                  <a:txBody>
                    <a:bodyPr/>
                    <a:lstStyle/>
                    <a:p>
                      <a:pPr algn="l">
                        <a:lnSpc>
                          <a:spcPct val="107000"/>
                        </a:lnSpc>
                        <a:spcAft>
                          <a:spcPts val="0"/>
                        </a:spcAft>
                      </a:pPr>
                      <a:r>
                        <a:rPr lang="en-GB" sz="1400" b="1">
                          <a:effectLst/>
                          <a:latin typeface="Calibri" panose="020F0502020204030204" pitchFamily="34" charset="0"/>
                          <a:ea typeface="Calibri" panose="020F0502020204030204" pitchFamily="34" charset="0"/>
                          <a:cs typeface="Arial" panose="020B0604020202020204" pitchFamily="34" charset="0"/>
                        </a:rPr>
                        <a:t>Warehouses</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Big space</a:t>
                      </a:r>
                      <a:endParaRPr lang="es-ES" sz="14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Easily adaptable</a:t>
                      </a:r>
                      <a:endParaRPr lang="es-ES" sz="14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Easily to implement facilities</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Location </a:t>
                      </a:r>
                      <a:endParaRPr lang="es-ES" sz="140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400">
                          <a:effectLst/>
                          <a:latin typeface="Calibri" panose="020F0502020204030204" pitchFamily="34" charset="0"/>
                          <a:ea typeface="Calibri" panose="020F0502020204030204" pitchFamily="34" charset="0"/>
                          <a:cs typeface="Arial" panose="020B0604020202020204" pitchFamily="34" charset="0"/>
                        </a:rPr>
                        <a:t>No comfort condition</a:t>
                      </a:r>
                      <a:endParaRPr lang="es-E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04864"/>
                  </a:ext>
                </a:extLst>
              </a:tr>
              <a:tr h="724315">
                <a:tc>
                  <a:txBody>
                    <a:bodyPr/>
                    <a:lstStyle/>
                    <a:p>
                      <a:pPr algn="l">
                        <a:lnSpc>
                          <a:spcPct val="107000"/>
                        </a:lnSpc>
                        <a:spcAft>
                          <a:spcPts val="0"/>
                        </a:spcAft>
                      </a:pPr>
                      <a:r>
                        <a:rPr lang="en-GB" sz="1400" b="1" dirty="0">
                          <a:effectLst/>
                          <a:latin typeface="Calibri" panose="020F0502020204030204" pitchFamily="34" charset="0"/>
                          <a:ea typeface="Calibri" panose="020F0502020204030204" pitchFamily="34" charset="0"/>
                          <a:cs typeface="Arial" panose="020B0604020202020204" pitchFamily="34" charset="0"/>
                        </a:rPr>
                        <a:t>Airports and ports</a:t>
                      </a:r>
                      <a:endParaRPr lang="es-E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dirty="0">
                          <a:effectLst/>
                          <a:latin typeface="Calibri" panose="020F0502020204030204" pitchFamily="34" charset="0"/>
                          <a:ea typeface="Calibri" panose="020F0502020204030204" pitchFamily="34" charset="0"/>
                          <a:cs typeface="Arial" panose="020B0604020202020204" pitchFamily="34" charset="0"/>
                        </a:rPr>
                        <a:t>Big size</a:t>
                      </a:r>
                      <a:endParaRPr lang="es-ES" sz="14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400" dirty="0">
                          <a:effectLst/>
                          <a:latin typeface="Calibri" panose="020F0502020204030204" pitchFamily="34" charset="0"/>
                          <a:ea typeface="Calibri" panose="020F0502020204030204" pitchFamily="34" charset="0"/>
                          <a:cs typeface="Arial" panose="020B0604020202020204" pitchFamily="34" charset="0"/>
                        </a:rPr>
                        <a:t>Good communications</a:t>
                      </a:r>
                      <a:endParaRPr lang="es-ES" sz="14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Aft>
                          <a:spcPts val="0"/>
                        </a:spcAft>
                      </a:pPr>
                      <a:r>
                        <a:rPr lang="en-GB" sz="1400" dirty="0">
                          <a:effectLst/>
                          <a:latin typeface="Calibri" panose="020F0502020204030204" pitchFamily="34" charset="0"/>
                          <a:ea typeface="Calibri" panose="020F0502020204030204" pitchFamily="34" charset="0"/>
                          <a:cs typeface="Arial" panose="020B0604020202020204" pitchFamily="34" charset="0"/>
                        </a:rPr>
                        <a:t>Extra support services</a:t>
                      </a:r>
                      <a:endParaRPr lang="es-E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400" dirty="0">
                          <a:effectLst/>
                          <a:latin typeface="Calibri" panose="020F0502020204030204" pitchFamily="34" charset="0"/>
                          <a:ea typeface="Calibri" panose="020F0502020204030204" pitchFamily="34" charset="0"/>
                          <a:cs typeface="Arial" panose="020B0604020202020204" pitchFamily="34" charset="0"/>
                        </a:rPr>
                        <a:t>Location</a:t>
                      </a:r>
                      <a:endParaRPr lang="es-E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025512"/>
                  </a:ext>
                </a:extLst>
              </a:tr>
            </a:tbl>
          </a:graphicData>
        </a:graphic>
      </p:graphicFrame>
      <p:sp>
        <p:nvSpPr>
          <p:cNvPr id="9" name="Title 1">
            <a:extLst>
              <a:ext uri="{FF2B5EF4-FFF2-40B4-BE49-F238E27FC236}">
                <a16:creationId xmlns:a16="http://schemas.microsoft.com/office/drawing/2014/main" id="{1550E396-31B1-4B12-B0FF-B798488C3BAB}"/>
              </a:ext>
            </a:extLst>
          </p:cNvPr>
          <p:cNvSpPr txBox="1">
            <a:spLocks/>
          </p:cNvSpPr>
          <p:nvPr/>
        </p:nvSpPr>
        <p:spPr>
          <a:xfrm>
            <a:off x="465583" y="341040"/>
            <a:ext cx="8229600" cy="79208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pPr algn="ctr"/>
            <a:r>
              <a:rPr lang="en-US" sz="2800" dirty="0"/>
              <a:t>Site Selection – Main Considerations (F)</a:t>
            </a:r>
          </a:p>
        </p:txBody>
      </p:sp>
    </p:spTree>
    <p:extLst>
      <p:ext uri="{BB962C8B-B14F-4D97-AF65-F5344CB8AC3E}">
        <p14:creationId xmlns:p14="http://schemas.microsoft.com/office/powerpoint/2010/main" val="2285889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EC7E94-4A5F-4558-9D70-1573FC02E9C5}"/>
              </a:ext>
            </a:extLst>
          </p:cNvPr>
          <p:cNvSpPr>
            <a:spLocks noGrp="1"/>
          </p:cNvSpPr>
          <p:nvPr>
            <p:ph type="title"/>
          </p:nvPr>
        </p:nvSpPr>
        <p:spPr>
          <a:xfrm>
            <a:off x="313183" y="188640"/>
            <a:ext cx="8229600" cy="792088"/>
          </a:xfrm>
        </p:spPr>
        <p:txBody>
          <a:bodyPr/>
          <a:lstStyle/>
          <a:p>
            <a:pPr algn="ctr"/>
            <a:r>
              <a:rPr lang="en-US" dirty="0"/>
              <a:t>Learning Outcomes</a:t>
            </a:r>
            <a:endParaRPr lang="en-GB" dirty="0"/>
          </a:p>
        </p:txBody>
      </p:sp>
      <p:pic>
        <p:nvPicPr>
          <p:cNvPr id="8" name="Picture 7">
            <a:extLst>
              <a:ext uri="{FF2B5EF4-FFF2-40B4-BE49-F238E27FC236}">
                <a16:creationId xmlns:a16="http://schemas.microsoft.com/office/drawing/2014/main" id="{8F9074F4-5638-45BB-A5BF-474DFDA1FF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3749" y="3356992"/>
            <a:ext cx="1348469" cy="576064"/>
          </a:xfrm>
          <a:prstGeom prst="rect">
            <a:avLst/>
          </a:prstGeom>
        </p:spPr>
      </p:pic>
      <p:sp>
        <p:nvSpPr>
          <p:cNvPr id="2" name="Content Placeholder 1">
            <a:extLst>
              <a:ext uri="{FF2B5EF4-FFF2-40B4-BE49-F238E27FC236}">
                <a16:creationId xmlns:a16="http://schemas.microsoft.com/office/drawing/2014/main" id="{EDF4E5DA-714E-42AE-94DB-606039545B90}"/>
              </a:ext>
            </a:extLst>
          </p:cNvPr>
          <p:cNvSpPr>
            <a:spLocks noGrp="1"/>
          </p:cNvSpPr>
          <p:nvPr>
            <p:ph idx="1"/>
          </p:nvPr>
        </p:nvSpPr>
        <p:spPr/>
        <p:txBody>
          <a:bodyPr>
            <a:normAutofit fontScale="92500" lnSpcReduction="20000"/>
          </a:bodyPr>
          <a:lstStyle/>
          <a:p>
            <a:pPr marL="514350" indent="-514350">
              <a:buFont typeface="+mj-lt"/>
              <a:buAutoNum type="arabicPeriod"/>
            </a:pPr>
            <a:r>
              <a:rPr lang="en-GB" b="0" dirty="0">
                <a:solidFill>
                  <a:schemeClr val="tx2"/>
                </a:solidFill>
              </a:rPr>
              <a:t>Outline the key characteristics of COVID community facilities</a:t>
            </a:r>
          </a:p>
          <a:p>
            <a:pPr marL="514350" indent="-514350">
              <a:buFont typeface="+mj-lt"/>
              <a:buAutoNum type="arabicPeriod"/>
            </a:pPr>
            <a:endParaRPr lang="en-GB" b="0" dirty="0">
              <a:solidFill>
                <a:schemeClr val="tx2"/>
              </a:solidFill>
            </a:endParaRPr>
          </a:p>
          <a:p>
            <a:pPr marL="514350" indent="-514350">
              <a:buFont typeface="+mj-lt"/>
              <a:buAutoNum type="arabicPeriod"/>
            </a:pPr>
            <a:r>
              <a:rPr lang="en-US" b="0" dirty="0">
                <a:solidFill>
                  <a:schemeClr val="tx2"/>
                </a:solidFill>
              </a:rPr>
              <a:t>Identify the main site selection factors to consider</a:t>
            </a:r>
          </a:p>
          <a:p>
            <a:pPr marL="514350" indent="-514350">
              <a:buFont typeface="+mj-lt"/>
              <a:buAutoNum type="arabicPeriod"/>
            </a:pPr>
            <a:endParaRPr lang="en-US" b="0" dirty="0">
              <a:solidFill>
                <a:schemeClr val="tx2"/>
              </a:solidFill>
            </a:endParaRPr>
          </a:p>
          <a:p>
            <a:pPr marL="514350" indent="-514350">
              <a:buFont typeface="+mj-lt"/>
              <a:buAutoNum type="arabicPeriod"/>
            </a:pPr>
            <a:r>
              <a:rPr lang="en-US" b="0" dirty="0">
                <a:solidFill>
                  <a:schemeClr val="tx2"/>
                </a:solidFill>
              </a:rPr>
              <a:t>Describe the main components of readiness for COVID community facilities</a:t>
            </a:r>
          </a:p>
          <a:p>
            <a:pPr marL="514350" indent="-514350">
              <a:buFont typeface="+mj-lt"/>
              <a:buAutoNum type="arabicPeriod"/>
            </a:pPr>
            <a:endParaRPr lang="en-US" b="0" dirty="0">
              <a:solidFill>
                <a:schemeClr val="tx2"/>
              </a:solidFill>
            </a:endParaRPr>
          </a:p>
          <a:p>
            <a:pPr marL="514350" indent="-514350">
              <a:buFont typeface="+mj-lt"/>
              <a:buAutoNum type="arabicPeriod"/>
            </a:pPr>
            <a:r>
              <a:rPr lang="en-US" b="0" dirty="0">
                <a:solidFill>
                  <a:schemeClr val="tx2"/>
                </a:solidFill>
              </a:rPr>
              <a:t>Apply relevant design calculations</a:t>
            </a:r>
          </a:p>
        </p:txBody>
      </p:sp>
    </p:spTree>
    <p:extLst>
      <p:ext uri="{BB962C8B-B14F-4D97-AF65-F5344CB8AC3E}">
        <p14:creationId xmlns:p14="http://schemas.microsoft.com/office/powerpoint/2010/main" val="4110313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75109"/>
            <a:ext cx="8229600" cy="792088"/>
          </a:xfrm>
        </p:spPr>
        <p:txBody>
          <a:bodyPr>
            <a:normAutofit/>
          </a:bodyPr>
          <a:lstStyle/>
          <a:p>
            <a:pPr algn="ctr"/>
            <a:r>
              <a:rPr lang="en-GB" sz="3600" dirty="0"/>
              <a:t>Quantitative Scoring Exercise </a:t>
            </a:r>
          </a:p>
        </p:txBody>
      </p:sp>
      <p:sp>
        <p:nvSpPr>
          <p:cNvPr id="47" name="Text Box 8">
            <a:extLst>
              <a:ext uri="{FF2B5EF4-FFF2-40B4-BE49-F238E27FC236}">
                <a16:creationId xmlns:a16="http://schemas.microsoft.com/office/drawing/2014/main" id="{8AB95F4A-9973-4B20-82DB-912B371B8C88}"/>
              </a:ext>
            </a:extLst>
          </p:cNvPr>
          <p:cNvSpPr txBox="1">
            <a:spLocks noChangeArrowheads="1"/>
          </p:cNvSpPr>
          <p:nvPr/>
        </p:nvSpPr>
        <p:spPr bwMode="auto">
          <a:xfrm>
            <a:off x="539552" y="1560299"/>
            <a:ext cx="7941568"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168275" indent="-168275">
              <a:lnSpc>
                <a:spcPts val="3000"/>
              </a:lnSpc>
              <a:spcBef>
                <a:spcPts val="500"/>
              </a:spcBef>
              <a:spcAft>
                <a:spcPts val="900"/>
              </a:spcAft>
              <a:buClr>
                <a:schemeClr val="tx1"/>
              </a:buClr>
              <a:buSzPct val="75000"/>
              <a:buChar char="•"/>
              <a:defRPr sz="2800">
                <a:solidFill>
                  <a:schemeClr val="tx1"/>
                </a:solidFill>
                <a:latin typeface="Myriad Pro" pitchFamily="34" charset="0"/>
                <a:ea typeface="ＭＳ Ｐゴシック" panose="020B0600070205080204" pitchFamily="34" charset="-128"/>
              </a:defRPr>
            </a:lvl1pPr>
            <a:lvl2pPr marL="742950" indent="-285750">
              <a:lnSpc>
                <a:spcPts val="2700"/>
              </a:lnSpc>
              <a:spcBef>
                <a:spcPts val="400"/>
              </a:spcBef>
              <a:spcAft>
                <a:spcPts val="600"/>
              </a:spcAft>
              <a:buClr>
                <a:srgbClr val="0070C0"/>
              </a:buClr>
              <a:buSzPct val="75000"/>
              <a:buFont typeface="Wingdings" panose="05000000000000000000" pitchFamily="2" charset="2"/>
              <a:buChar char="l"/>
              <a:defRPr sz="2400">
                <a:solidFill>
                  <a:schemeClr val="tx1"/>
                </a:solidFill>
                <a:latin typeface="Myriad Pro" pitchFamily="34" charset="0"/>
                <a:ea typeface="ＭＳ Ｐゴシック" panose="020B0600070205080204" pitchFamily="34" charset="-128"/>
              </a:defRPr>
            </a:lvl2pPr>
            <a:lvl3pPr marL="1143000" indent="-228600">
              <a:lnSpc>
                <a:spcPts val="2700"/>
              </a:lnSpc>
              <a:spcBef>
                <a:spcPts val="200"/>
              </a:spcBef>
              <a:spcAft>
                <a:spcPts val="300"/>
              </a:spcAft>
              <a:buClr>
                <a:schemeClr val="tx1"/>
              </a:buClr>
              <a:buSzPct val="75000"/>
              <a:buChar char="–"/>
              <a:defRPr sz="2400">
                <a:solidFill>
                  <a:schemeClr val="tx1"/>
                </a:solidFill>
                <a:latin typeface="Myriad Pro" pitchFamily="34" charset="0"/>
                <a:ea typeface="ＭＳ Ｐゴシック" panose="020B0600070205080204" pitchFamily="34" charset="-128"/>
              </a:defRPr>
            </a:lvl3pPr>
            <a:lvl4pPr marL="1600200" indent="-228600">
              <a:lnSpc>
                <a:spcPts val="2700"/>
              </a:lnSpc>
              <a:spcBef>
                <a:spcPts val="200"/>
              </a:spcBef>
              <a:spcAft>
                <a:spcPts val="300"/>
              </a:spcAft>
              <a:buClr>
                <a:schemeClr val="tx1"/>
              </a:buClr>
              <a:buSzPct val="80000"/>
              <a:buChar char="–"/>
              <a:defRPr sz="2000">
                <a:solidFill>
                  <a:schemeClr val="tx1"/>
                </a:solidFill>
                <a:latin typeface="Myriad Pro" pitchFamily="34" charset="0"/>
                <a:ea typeface="ＭＳ Ｐゴシック" panose="020B0600070205080204" pitchFamily="34" charset="-128"/>
              </a:defRPr>
            </a:lvl4pPr>
            <a:lvl5pPr marL="2057400" indent="-228600">
              <a:lnSpc>
                <a:spcPts val="2700"/>
              </a:lnSpc>
              <a:spcBef>
                <a:spcPts val="200"/>
              </a:spcBef>
              <a:spcAft>
                <a:spcPts val="300"/>
              </a:spcAft>
              <a:buClr>
                <a:schemeClr val="tx1"/>
              </a:buClr>
              <a:buSzPct val="65000"/>
              <a:buChar char="–"/>
              <a:defRPr sz="2000">
                <a:solidFill>
                  <a:schemeClr val="tx1"/>
                </a:solidFill>
                <a:latin typeface="Myriad Pro" pitchFamily="34" charset="0"/>
                <a:ea typeface="ＭＳ Ｐゴシック" panose="020B0600070205080204" pitchFamily="34" charset="-128"/>
              </a:defRPr>
            </a:lvl5pPr>
            <a:lvl6pPr marL="2514600" indent="-228600" eaLnBrk="0" fontAlgn="base" hangingPunct="0">
              <a:lnSpc>
                <a:spcPts val="2700"/>
              </a:lnSpc>
              <a:spcBef>
                <a:spcPts val="200"/>
              </a:spcBef>
              <a:spcAft>
                <a:spcPts val="300"/>
              </a:spcAft>
              <a:buClr>
                <a:schemeClr val="tx1"/>
              </a:buClr>
              <a:buSzPct val="65000"/>
              <a:buChar char="–"/>
              <a:defRPr sz="2000">
                <a:solidFill>
                  <a:schemeClr val="tx1"/>
                </a:solidFill>
                <a:latin typeface="Myriad Pro" pitchFamily="34" charset="0"/>
                <a:ea typeface="ＭＳ Ｐゴシック" panose="020B0600070205080204" pitchFamily="34" charset="-128"/>
              </a:defRPr>
            </a:lvl6pPr>
            <a:lvl7pPr marL="2971800" indent="-228600" eaLnBrk="0" fontAlgn="base" hangingPunct="0">
              <a:lnSpc>
                <a:spcPts val="2700"/>
              </a:lnSpc>
              <a:spcBef>
                <a:spcPts val="200"/>
              </a:spcBef>
              <a:spcAft>
                <a:spcPts val="300"/>
              </a:spcAft>
              <a:buClr>
                <a:schemeClr val="tx1"/>
              </a:buClr>
              <a:buSzPct val="65000"/>
              <a:buChar char="–"/>
              <a:defRPr sz="2000">
                <a:solidFill>
                  <a:schemeClr val="tx1"/>
                </a:solidFill>
                <a:latin typeface="Myriad Pro" pitchFamily="34" charset="0"/>
                <a:ea typeface="ＭＳ Ｐゴシック" panose="020B0600070205080204" pitchFamily="34" charset="-128"/>
              </a:defRPr>
            </a:lvl7pPr>
            <a:lvl8pPr marL="3429000" indent="-228600" eaLnBrk="0" fontAlgn="base" hangingPunct="0">
              <a:lnSpc>
                <a:spcPts val="2700"/>
              </a:lnSpc>
              <a:spcBef>
                <a:spcPts val="200"/>
              </a:spcBef>
              <a:spcAft>
                <a:spcPts val="300"/>
              </a:spcAft>
              <a:buClr>
                <a:schemeClr val="tx1"/>
              </a:buClr>
              <a:buSzPct val="65000"/>
              <a:buChar char="–"/>
              <a:defRPr sz="2000">
                <a:solidFill>
                  <a:schemeClr val="tx1"/>
                </a:solidFill>
                <a:latin typeface="Myriad Pro" pitchFamily="34" charset="0"/>
                <a:ea typeface="ＭＳ Ｐゴシック" panose="020B0600070205080204" pitchFamily="34" charset="-128"/>
              </a:defRPr>
            </a:lvl8pPr>
            <a:lvl9pPr marL="3886200" indent="-228600" eaLnBrk="0" fontAlgn="base" hangingPunct="0">
              <a:lnSpc>
                <a:spcPts val="2700"/>
              </a:lnSpc>
              <a:spcBef>
                <a:spcPts val="200"/>
              </a:spcBef>
              <a:spcAft>
                <a:spcPts val="300"/>
              </a:spcAft>
              <a:buClr>
                <a:schemeClr val="tx1"/>
              </a:buClr>
              <a:buSzPct val="65000"/>
              <a:buChar char="–"/>
              <a:defRPr sz="2000">
                <a:solidFill>
                  <a:schemeClr val="tx1"/>
                </a:solidFill>
                <a:latin typeface="Myriad Pro" pitchFamily="34" charset="0"/>
                <a:ea typeface="ＭＳ Ｐゴシック" panose="020B0600070205080204" pitchFamily="34" charset="-128"/>
              </a:defRPr>
            </a:lvl9pPr>
          </a:lstStyle>
          <a:p>
            <a:pPr marL="0" indent="0" algn="ctr" eaLnBrk="1" hangingPunct="1">
              <a:lnSpc>
                <a:spcPct val="100000"/>
              </a:lnSpc>
              <a:spcBef>
                <a:spcPct val="0"/>
              </a:spcBef>
              <a:spcAft>
                <a:spcPct val="0"/>
              </a:spcAft>
              <a:buClrTx/>
              <a:buSzTx/>
              <a:buNone/>
            </a:pPr>
            <a:r>
              <a:rPr lang="en-US" altLang="en-US" sz="2400" dirty="0">
                <a:solidFill>
                  <a:schemeClr val="tx2"/>
                </a:solidFill>
                <a:latin typeface="Arial" panose="020B0604020202020204" pitchFamily="34" charset="0"/>
              </a:rPr>
              <a:t>In your groups:</a:t>
            </a:r>
          </a:p>
          <a:p>
            <a:pPr marL="0" indent="0" algn="ctr" eaLnBrk="1" hangingPunct="1">
              <a:lnSpc>
                <a:spcPct val="100000"/>
              </a:lnSpc>
              <a:spcBef>
                <a:spcPct val="0"/>
              </a:spcBef>
              <a:spcAft>
                <a:spcPct val="0"/>
              </a:spcAft>
              <a:buClrTx/>
              <a:buSzTx/>
              <a:buNone/>
            </a:pPr>
            <a:endParaRPr lang="en-US" altLang="en-US" sz="2400" dirty="0">
              <a:solidFill>
                <a:schemeClr val="tx2"/>
              </a:solidFill>
              <a:latin typeface="Arial" panose="020B0604020202020204" pitchFamily="34" charset="0"/>
            </a:endParaRPr>
          </a:p>
          <a:p>
            <a:pPr marL="0" indent="0" algn="ctr" eaLnBrk="1" hangingPunct="1">
              <a:lnSpc>
                <a:spcPct val="100000"/>
              </a:lnSpc>
              <a:spcBef>
                <a:spcPct val="0"/>
              </a:spcBef>
              <a:spcAft>
                <a:spcPct val="0"/>
              </a:spcAft>
              <a:buClrTx/>
              <a:buSzTx/>
              <a:buNone/>
            </a:pPr>
            <a:r>
              <a:rPr lang="en-US" altLang="en-US" sz="2400" dirty="0">
                <a:solidFill>
                  <a:schemeClr val="tx2"/>
                </a:solidFill>
                <a:latin typeface="Arial" panose="020B0604020202020204" pitchFamily="34" charset="0"/>
              </a:rPr>
              <a:t>Apply the quantitative scoring tool to assess the factors involved in site selection</a:t>
            </a:r>
          </a:p>
        </p:txBody>
      </p:sp>
      <p:pic>
        <p:nvPicPr>
          <p:cNvPr id="28" name="Gráfico 44" descr="Cara neutra sin relleno"/>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62710" y="4088923"/>
            <a:ext cx="853213" cy="1093673"/>
          </a:xfrm>
          <a:prstGeom prst="rect">
            <a:avLst/>
          </a:prstGeom>
        </p:spPr>
      </p:pic>
      <p:pic>
        <p:nvPicPr>
          <p:cNvPr id="29" name="Gráfico 46" descr="Cara sonriente sin relleno"/>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21335" y="3393659"/>
            <a:ext cx="853211" cy="1093675"/>
          </a:xfrm>
          <a:prstGeom prst="rect">
            <a:avLst/>
          </a:prstGeom>
        </p:spPr>
      </p:pic>
      <p:pic>
        <p:nvPicPr>
          <p:cNvPr id="37" name="Gráfico 48" descr="Cara triste sin relleno"/>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34363" y="4999619"/>
            <a:ext cx="899340" cy="1093677"/>
          </a:xfrm>
          <a:prstGeom prst="rect">
            <a:avLst/>
          </a:prstGeom>
        </p:spPr>
      </p:pic>
      <p:graphicFrame>
        <p:nvGraphicFramePr>
          <p:cNvPr id="38" name="Tabla 37"/>
          <p:cNvGraphicFramePr>
            <a:graphicFrameLocks noGrp="1"/>
          </p:cNvGraphicFramePr>
          <p:nvPr>
            <p:extLst>
              <p:ext uri="{D42A27DB-BD31-4B8C-83A1-F6EECF244321}">
                <p14:modId xmlns:p14="http://schemas.microsoft.com/office/powerpoint/2010/main" val="3323092898"/>
              </p:ext>
            </p:extLst>
          </p:nvPr>
        </p:nvGraphicFramePr>
        <p:xfrm>
          <a:off x="2843808" y="4116152"/>
          <a:ext cx="3391451" cy="1430389"/>
        </p:xfrm>
        <a:graphic>
          <a:graphicData uri="http://schemas.openxmlformats.org/drawingml/2006/table">
            <a:tbl>
              <a:tblPr firstRow="1" firstCol="1" bandRow="1"/>
              <a:tblGrid>
                <a:gridCol w="640985">
                  <a:extLst>
                    <a:ext uri="{9D8B030D-6E8A-4147-A177-3AD203B41FA5}">
                      <a16:colId xmlns:a16="http://schemas.microsoft.com/office/drawing/2014/main" val="3620251246"/>
                    </a:ext>
                  </a:extLst>
                </a:gridCol>
                <a:gridCol w="343893">
                  <a:extLst>
                    <a:ext uri="{9D8B030D-6E8A-4147-A177-3AD203B41FA5}">
                      <a16:colId xmlns:a16="http://schemas.microsoft.com/office/drawing/2014/main" val="16362753"/>
                    </a:ext>
                  </a:extLst>
                </a:gridCol>
                <a:gridCol w="343893">
                  <a:extLst>
                    <a:ext uri="{9D8B030D-6E8A-4147-A177-3AD203B41FA5}">
                      <a16:colId xmlns:a16="http://schemas.microsoft.com/office/drawing/2014/main" val="3031990933"/>
                    </a:ext>
                  </a:extLst>
                </a:gridCol>
                <a:gridCol w="343893">
                  <a:extLst>
                    <a:ext uri="{9D8B030D-6E8A-4147-A177-3AD203B41FA5}">
                      <a16:colId xmlns:a16="http://schemas.microsoft.com/office/drawing/2014/main" val="3209246418"/>
                    </a:ext>
                  </a:extLst>
                </a:gridCol>
                <a:gridCol w="343893">
                  <a:extLst>
                    <a:ext uri="{9D8B030D-6E8A-4147-A177-3AD203B41FA5}">
                      <a16:colId xmlns:a16="http://schemas.microsoft.com/office/drawing/2014/main" val="2911641835"/>
                    </a:ext>
                  </a:extLst>
                </a:gridCol>
                <a:gridCol w="343893">
                  <a:extLst>
                    <a:ext uri="{9D8B030D-6E8A-4147-A177-3AD203B41FA5}">
                      <a16:colId xmlns:a16="http://schemas.microsoft.com/office/drawing/2014/main" val="920198043"/>
                    </a:ext>
                  </a:extLst>
                </a:gridCol>
                <a:gridCol w="343893">
                  <a:extLst>
                    <a:ext uri="{9D8B030D-6E8A-4147-A177-3AD203B41FA5}">
                      <a16:colId xmlns:a16="http://schemas.microsoft.com/office/drawing/2014/main" val="888996594"/>
                    </a:ext>
                  </a:extLst>
                </a:gridCol>
                <a:gridCol w="343893">
                  <a:extLst>
                    <a:ext uri="{9D8B030D-6E8A-4147-A177-3AD203B41FA5}">
                      <a16:colId xmlns:a16="http://schemas.microsoft.com/office/drawing/2014/main" val="3185641562"/>
                    </a:ext>
                  </a:extLst>
                </a:gridCol>
                <a:gridCol w="343215">
                  <a:extLst>
                    <a:ext uri="{9D8B030D-6E8A-4147-A177-3AD203B41FA5}">
                      <a16:colId xmlns:a16="http://schemas.microsoft.com/office/drawing/2014/main" val="1494664299"/>
                    </a:ext>
                  </a:extLst>
                </a:gridCol>
              </a:tblGrid>
              <a:tr h="222082">
                <a:tc>
                  <a:txBody>
                    <a:bodyPr/>
                    <a:lstStyle/>
                    <a:p>
                      <a:pPr algn="l">
                        <a:lnSpc>
                          <a:spcPct val="107000"/>
                        </a:lnSpc>
                        <a:spcAft>
                          <a:spcPts val="0"/>
                        </a:spcAft>
                      </a:pPr>
                      <a:r>
                        <a:rPr lang="en-GB" sz="500" b="1" dirty="0">
                          <a:effectLst/>
                          <a:latin typeface="Calibri" panose="020F0502020204030204" pitchFamily="34" charset="0"/>
                          <a:ea typeface="Calibri" panose="020F0502020204030204" pitchFamily="34" charset="0"/>
                          <a:cs typeface="Arial" panose="020B0604020202020204" pitchFamily="34" charset="0"/>
                        </a:rPr>
                        <a:t> </a:t>
                      </a:r>
                      <a:endParaRPr lang="es-ES" sz="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gn="l">
                        <a:lnSpc>
                          <a:spcPct val="107000"/>
                        </a:lnSpc>
                        <a:spcAft>
                          <a:spcPts val="0"/>
                        </a:spcAft>
                      </a:pPr>
                      <a:r>
                        <a:rPr lang="en-GB" sz="200" b="1" dirty="0">
                          <a:effectLst/>
                          <a:latin typeface="Calibri" panose="020F0502020204030204" pitchFamily="34" charset="0"/>
                          <a:ea typeface="Calibri" panose="020F0502020204030204" pitchFamily="34" charset="0"/>
                          <a:cs typeface="Arial" panose="020B0604020202020204" pitchFamily="34" charset="0"/>
                        </a:rPr>
                        <a:t>Location</a:t>
                      </a:r>
                      <a:endParaRPr lang="es-ES" sz="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gn="l">
                        <a:lnSpc>
                          <a:spcPct val="107000"/>
                        </a:lnSpc>
                        <a:spcAft>
                          <a:spcPts val="0"/>
                        </a:spcAft>
                      </a:pPr>
                      <a:r>
                        <a:rPr lang="en-GB" sz="200" b="1" dirty="0">
                          <a:effectLst/>
                          <a:latin typeface="Calibri" panose="020F0502020204030204" pitchFamily="34" charset="0"/>
                          <a:ea typeface="Calibri" panose="020F0502020204030204" pitchFamily="34" charset="0"/>
                          <a:cs typeface="Arial" panose="020B0604020202020204" pitchFamily="34" charset="0"/>
                        </a:rPr>
                        <a:t>Size</a:t>
                      </a:r>
                      <a:endParaRPr lang="es-ES" sz="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gn="l">
                        <a:lnSpc>
                          <a:spcPct val="107000"/>
                        </a:lnSpc>
                        <a:spcAft>
                          <a:spcPts val="0"/>
                        </a:spcAft>
                      </a:pPr>
                      <a:r>
                        <a:rPr lang="en-GB" sz="200" b="1">
                          <a:effectLst/>
                          <a:latin typeface="Calibri" panose="020F0502020204030204" pitchFamily="34" charset="0"/>
                          <a:ea typeface="Calibri" panose="020F0502020204030204" pitchFamily="34" charset="0"/>
                          <a:cs typeface="Arial" panose="020B0604020202020204" pitchFamily="34" charset="0"/>
                        </a:rPr>
                        <a:t>Physical characteristic</a:t>
                      </a:r>
                      <a:endParaRPr lang="es-ES" sz="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gn="l">
                        <a:lnSpc>
                          <a:spcPct val="107000"/>
                        </a:lnSpc>
                        <a:spcAft>
                          <a:spcPts val="0"/>
                        </a:spcAft>
                      </a:pPr>
                      <a:r>
                        <a:rPr lang="en-GB" sz="200" b="1">
                          <a:effectLst/>
                          <a:latin typeface="Calibri" panose="020F0502020204030204" pitchFamily="34" charset="0"/>
                          <a:ea typeface="Calibri" panose="020F0502020204030204" pitchFamily="34" charset="0"/>
                          <a:cs typeface="Arial" panose="020B0604020202020204" pitchFamily="34" charset="0"/>
                        </a:rPr>
                        <a:t>Flexibility</a:t>
                      </a:r>
                      <a:endParaRPr lang="es-ES" sz="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gn="l">
                        <a:lnSpc>
                          <a:spcPct val="107000"/>
                        </a:lnSpc>
                        <a:spcAft>
                          <a:spcPts val="0"/>
                        </a:spcAft>
                      </a:pPr>
                      <a:r>
                        <a:rPr lang="en-GB" sz="200" b="1">
                          <a:effectLst/>
                          <a:latin typeface="Calibri" panose="020F0502020204030204" pitchFamily="34" charset="0"/>
                          <a:ea typeface="Calibri" panose="020F0502020204030204" pitchFamily="34" charset="0"/>
                          <a:cs typeface="Arial" panose="020B0604020202020204" pitchFamily="34" charset="0"/>
                        </a:rPr>
                        <a:t>Facilities</a:t>
                      </a:r>
                      <a:endParaRPr lang="es-ES" sz="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gn="l">
                        <a:lnSpc>
                          <a:spcPct val="107000"/>
                        </a:lnSpc>
                        <a:spcAft>
                          <a:spcPts val="0"/>
                        </a:spcAft>
                      </a:pPr>
                      <a:r>
                        <a:rPr lang="en-GB" sz="200" b="1">
                          <a:effectLst/>
                          <a:latin typeface="Calibri" panose="020F0502020204030204" pitchFamily="34" charset="0"/>
                          <a:ea typeface="Calibri" panose="020F0502020204030204" pitchFamily="34" charset="0"/>
                          <a:cs typeface="Arial" panose="020B0604020202020204" pitchFamily="34" charset="0"/>
                        </a:rPr>
                        <a:t>IPC friendly</a:t>
                      </a:r>
                      <a:endParaRPr lang="es-ES" sz="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gn="l">
                        <a:lnSpc>
                          <a:spcPct val="107000"/>
                        </a:lnSpc>
                        <a:spcAft>
                          <a:spcPts val="0"/>
                        </a:spcAft>
                      </a:pPr>
                      <a:r>
                        <a:rPr lang="en-GB" sz="200" b="1">
                          <a:effectLst/>
                          <a:latin typeface="Calibri" panose="020F0502020204030204" pitchFamily="34" charset="0"/>
                          <a:ea typeface="Calibri" panose="020F0502020204030204" pitchFamily="34" charset="0"/>
                          <a:cs typeface="Arial" panose="020B0604020202020204" pitchFamily="34" charset="0"/>
                        </a:rPr>
                        <a:t>Logistic characteristics</a:t>
                      </a:r>
                      <a:endParaRPr lang="es-ES" sz="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gn="l">
                        <a:lnSpc>
                          <a:spcPct val="107000"/>
                        </a:lnSpc>
                        <a:spcAft>
                          <a:spcPts val="0"/>
                        </a:spcAft>
                      </a:pPr>
                      <a:r>
                        <a:rPr lang="en-GB" sz="200" b="1">
                          <a:effectLst/>
                          <a:latin typeface="Calibri" panose="020F0502020204030204" pitchFamily="34" charset="0"/>
                          <a:ea typeface="Calibri" panose="020F0502020204030204" pitchFamily="34" charset="0"/>
                          <a:cs typeface="Arial" panose="020B0604020202020204" pitchFamily="34" charset="0"/>
                        </a:rPr>
                        <a:t>Comfort</a:t>
                      </a:r>
                      <a:endParaRPr lang="es-ES" sz="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104793617"/>
                  </a:ext>
                </a:extLst>
              </a:tr>
              <a:tr h="465979">
                <a:tc>
                  <a:txBody>
                    <a:bodyPr/>
                    <a:lstStyle/>
                    <a:p>
                      <a:pPr algn="l">
                        <a:lnSpc>
                          <a:spcPct val="107000"/>
                        </a:lnSpc>
                        <a:spcAft>
                          <a:spcPts val="0"/>
                        </a:spcAft>
                      </a:pPr>
                      <a:r>
                        <a:rPr lang="en-GB" sz="500" b="1" dirty="0">
                          <a:effectLst/>
                          <a:latin typeface="Calibri" panose="020F0502020204030204" pitchFamily="34" charset="0"/>
                          <a:ea typeface="Calibri" panose="020F0502020204030204" pitchFamily="34" charset="0"/>
                          <a:cs typeface="Arial" panose="020B0604020202020204" pitchFamily="34" charset="0"/>
                        </a:rPr>
                        <a:t>Exhibitions halls</a:t>
                      </a:r>
                      <a:br>
                        <a:rPr lang="en-GB" sz="500" b="1" dirty="0">
                          <a:effectLst/>
                          <a:latin typeface="Calibri" panose="020F0502020204030204" pitchFamily="34" charset="0"/>
                          <a:ea typeface="Calibri" panose="020F0502020204030204" pitchFamily="34" charset="0"/>
                          <a:cs typeface="Arial" panose="020B0604020202020204" pitchFamily="34" charset="0"/>
                        </a:rPr>
                      </a:br>
                      <a:r>
                        <a:rPr lang="en-GB" sz="500" b="1" dirty="0">
                          <a:effectLst/>
                          <a:latin typeface="Calibri" panose="020F0502020204030204" pitchFamily="34" charset="0"/>
                          <a:ea typeface="Calibri" panose="020F0502020204030204" pitchFamily="34" charset="0"/>
                          <a:cs typeface="Arial" panose="020B0604020202020204" pitchFamily="34" charset="0"/>
                        </a:rPr>
                        <a:t>Congress venues</a:t>
                      </a:r>
                      <a:br>
                        <a:rPr lang="en-GB" sz="500" b="1" dirty="0">
                          <a:effectLst/>
                          <a:latin typeface="Calibri" panose="020F0502020204030204" pitchFamily="34" charset="0"/>
                          <a:ea typeface="Calibri" panose="020F0502020204030204" pitchFamily="34" charset="0"/>
                          <a:cs typeface="Arial" panose="020B0604020202020204" pitchFamily="34" charset="0"/>
                        </a:rPr>
                      </a:br>
                      <a:r>
                        <a:rPr lang="en-GB" sz="500" b="1" dirty="0">
                          <a:effectLst/>
                          <a:latin typeface="Calibri" panose="020F0502020204030204" pitchFamily="34" charset="0"/>
                          <a:ea typeface="Calibri" panose="020F0502020204030204" pitchFamily="34" charset="0"/>
                          <a:cs typeface="Arial" panose="020B0604020202020204" pitchFamily="34" charset="0"/>
                        </a:rPr>
                        <a:t>Events places</a:t>
                      </a:r>
                      <a:endParaRPr lang="es-ES" sz="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441886"/>
                  </a:ext>
                </a:extLst>
              </a:tr>
              <a:tr h="155326">
                <a:tc>
                  <a:txBody>
                    <a:bodyPr/>
                    <a:lstStyle/>
                    <a:p>
                      <a:pPr algn="l">
                        <a:lnSpc>
                          <a:spcPct val="107000"/>
                        </a:lnSpc>
                        <a:spcAft>
                          <a:spcPts val="0"/>
                        </a:spcAft>
                      </a:pPr>
                      <a:r>
                        <a:rPr lang="en-GB" sz="500" b="1" dirty="0">
                          <a:effectLst/>
                          <a:latin typeface="Calibri" panose="020F0502020204030204" pitchFamily="34" charset="0"/>
                          <a:ea typeface="Calibri" panose="020F0502020204030204" pitchFamily="34" charset="0"/>
                          <a:cs typeface="Arial" panose="020B0604020202020204" pitchFamily="34" charset="0"/>
                        </a:rPr>
                        <a:t>Sport pavilion</a:t>
                      </a:r>
                      <a:endParaRPr lang="es-ES" sz="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493025"/>
                  </a:ext>
                </a:extLst>
              </a:tr>
              <a:tr h="155326">
                <a:tc>
                  <a:txBody>
                    <a:bodyPr/>
                    <a:lstStyle/>
                    <a:p>
                      <a:pPr algn="l">
                        <a:lnSpc>
                          <a:spcPct val="107000"/>
                        </a:lnSpc>
                        <a:spcAft>
                          <a:spcPts val="0"/>
                        </a:spcAft>
                      </a:pPr>
                      <a:r>
                        <a:rPr lang="en-GB" sz="500" b="1" dirty="0">
                          <a:effectLst/>
                          <a:latin typeface="Calibri" panose="020F0502020204030204" pitchFamily="34" charset="0"/>
                          <a:ea typeface="Calibri" panose="020F0502020204030204" pitchFamily="34" charset="0"/>
                          <a:cs typeface="Arial" panose="020B0604020202020204" pitchFamily="34" charset="0"/>
                        </a:rPr>
                        <a:t>Stadiums</a:t>
                      </a:r>
                      <a:br>
                        <a:rPr lang="en-GB" sz="500" b="1" dirty="0">
                          <a:effectLst/>
                          <a:latin typeface="Calibri" panose="020F0502020204030204" pitchFamily="34" charset="0"/>
                          <a:ea typeface="Calibri" panose="020F0502020204030204" pitchFamily="34" charset="0"/>
                          <a:cs typeface="Arial" panose="020B0604020202020204" pitchFamily="34" charset="0"/>
                        </a:rPr>
                      </a:br>
                      <a:r>
                        <a:rPr lang="en-GB" sz="500" b="1" dirty="0">
                          <a:effectLst/>
                          <a:latin typeface="Calibri" panose="020F0502020204030204" pitchFamily="34" charset="0"/>
                          <a:ea typeface="Calibri" panose="020F0502020204030204" pitchFamily="34" charset="0"/>
                          <a:cs typeface="Arial" panose="020B0604020202020204" pitchFamily="34" charset="0"/>
                        </a:rPr>
                        <a:t>Sport fields</a:t>
                      </a:r>
                      <a:endParaRPr lang="es-ES" sz="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124834"/>
                  </a:ext>
                </a:extLst>
              </a:tr>
              <a:tr h="155326">
                <a:tc>
                  <a:txBody>
                    <a:bodyPr/>
                    <a:lstStyle/>
                    <a:p>
                      <a:pPr algn="l">
                        <a:lnSpc>
                          <a:spcPct val="107000"/>
                        </a:lnSpc>
                        <a:spcAft>
                          <a:spcPts val="0"/>
                        </a:spcAft>
                      </a:pPr>
                      <a:r>
                        <a:rPr lang="en-GB" sz="500" b="1" dirty="0">
                          <a:effectLst/>
                          <a:latin typeface="Calibri" panose="020F0502020204030204" pitchFamily="34" charset="0"/>
                          <a:ea typeface="Calibri" panose="020F0502020204030204" pitchFamily="34" charset="0"/>
                          <a:cs typeface="Arial" panose="020B0604020202020204" pitchFamily="34" charset="0"/>
                        </a:rPr>
                        <a:t>Hotels</a:t>
                      </a:r>
                      <a:br>
                        <a:rPr lang="en-GB" sz="500" b="1" dirty="0">
                          <a:effectLst/>
                          <a:latin typeface="Calibri" panose="020F0502020204030204" pitchFamily="34" charset="0"/>
                          <a:ea typeface="Calibri" panose="020F0502020204030204" pitchFamily="34" charset="0"/>
                          <a:cs typeface="Arial" panose="020B0604020202020204" pitchFamily="34" charset="0"/>
                        </a:rPr>
                      </a:br>
                      <a:r>
                        <a:rPr lang="en-GB" sz="500" b="1" dirty="0">
                          <a:effectLst/>
                          <a:latin typeface="Calibri" panose="020F0502020204030204" pitchFamily="34" charset="0"/>
                          <a:ea typeface="Calibri" panose="020F0502020204030204" pitchFamily="34" charset="0"/>
                          <a:cs typeface="Arial" panose="020B0604020202020204" pitchFamily="34" charset="0"/>
                        </a:rPr>
                        <a:t>Resorts</a:t>
                      </a:r>
                      <a:endParaRPr lang="es-ES" sz="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824934"/>
                  </a:ext>
                </a:extLst>
              </a:tr>
              <a:tr h="112778">
                <a:tc>
                  <a:txBody>
                    <a:bodyPr/>
                    <a:lstStyle/>
                    <a:p>
                      <a:pPr algn="l">
                        <a:lnSpc>
                          <a:spcPct val="107000"/>
                        </a:lnSpc>
                        <a:spcAft>
                          <a:spcPts val="0"/>
                        </a:spcAft>
                      </a:pPr>
                      <a:r>
                        <a:rPr lang="en-GB" sz="500" b="1">
                          <a:effectLst/>
                          <a:latin typeface="Calibri" panose="020F0502020204030204" pitchFamily="34" charset="0"/>
                          <a:ea typeface="Calibri" panose="020F0502020204030204" pitchFamily="34" charset="0"/>
                          <a:cs typeface="Arial" panose="020B0604020202020204" pitchFamily="34" charset="0"/>
                        </a:rPr>
                        <a:t>Warehouses</a:t>
                      </a:r>
                      <a:endParaRPr lang="es-ES"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735728"/>
                  </a:ext>
                </a:extLst>
              </a:tr>
              <a:tr h="155326">
                <a:tc>
                  <a:txBody>
                    <a:bodyPr/>
                    <a:lstStyle/>
                    <a:p>
                      <a:pPr algn="l">
                        <a:lnSpc>
                          <a:spcPct val="107000"/>
                        </a:lnSpc>
                        <a:spcAft>
                          <a:spcPts val="0"/>
                        </a:spcAft>
                      </a:pPr>
                      <a:r>
                        <a:rPr lang="en-GB" sz="500" b="1" dirty="0">
                          <a:effectLst/>
                          <a:latin typeface="Calibri" panose="020F0502020204030204" pitchFamily="34" charset="0"/>
                          <a:ea typeface="Calibri" panose="020F0502020204030204" pitchFamily="34" charset="0"/>
                          <a:cs typeface="Arial" panose="020B0604020202020204" pitchFamily="34" charset="0"/>
                        </a:rPr>
                        <a:t>Airports and ports</a:t>
                      </a:r>
                      <a:endParaRPr lang="es-ES" sz="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5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224627"/>
                  </a:ext>
                </a:extLst>
              </a:tr>
            </a:tbl>
          </a:graphicData>
        </a:graphic>
      </p:graphicFrame>
      <p:sp>
        <p:nvSpPr>
          <p:cNvPr id="3" name="TextBox 2"/>
          <p:cNvSpPr txBox="1"/>
          <p:nvPr/>
        </p:nvSpPr>
        <p:spPr>
          <a:xfrm>
            <a:off x="1635265" y="5166331"/>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51108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5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xEl>
                                              <p:pRg st="2" end="2"/>
                                            </p:txEl>
                                          </p:spTgt>
                                        </p:tgtEl>
                                        <p:attrNameLst>
                                          <p:attrName>style.visibility</p:attrName>
                                        </p:attrNameLst>
                                      </p:cBhvr>
                                      <p:to>
                                        <p:strVal val="visible"/>
                                      </p:to>
                                    </p:set>
                                    <p:animEffect transition="in" filter="fade">
                                      <p:cBhvr>
                                        <p:cTn id="12" dur="500"/>
                                        <p:tgtEl>
                                          <p:spTgt spid="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EC7E94-4A5F-4558-9D70-1573FC02E9C5}"/>
              </a:ext>
            </a:extLst>
          </p:cNvPr>
          <p:cNvSpPr>
            <a:spLocks noGrp="1"/>
          </p:cNvSpPr>
          <p:nvPr>
            <p:ph type="title"/>
          </p:nvPr>
        </p:nvSpPr>
        <p:spPr>
          <a:xfrm>
            <a:off x="321066" y="203281"/>
            <a:ext cx="8229600" cy="792088"/>
          </a:xfrm>
        </p:spPr>
        <p:txBody>
          <a:bodyPr>
            <a:noAutofit/>
          </a:bodyPr>
          <a:lstStyle/>
          <a:p>
            <a:pPr algn="ctr"/>
            <a:r>
              <a:rPr lang="en-US" sz="2800" dirty="0"/>
              <a:t>Main factors to consider when selecting a potential location for setting up COVID19 Community facilities</a:t>
            </a:r>
          </a:p>
        </p:txBody>
      </p:sp>
      <p:pic>
        <p:nvPicPr>
          <p:cNvPr id="8" name="Picture 7">
            <a:extLst>
              <a:ext uri="{FF2B5EF4-FFF2-40B4-BE49-F238E27FC236}">
                <a16:creationId xmlns:a16="http://schemas.microsoft.com/office/drawing/2014/main" id="{8F9074F4-5638-45BB-A5BF-474DFDA1F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749" y="3356992"/>
            <a:ext cx="1348469" cy="576064"/>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788513419"/>
              </p:ext>
            </p:extLst>
          </p:nvPr>
        </p:nvGraphicFramePr>
        <p:xfrm>
          <a:off x="539552" y="1448779"/>
          <a:ext cx="8229597" cy="4225467"/>
        </p:xfrm>
        <a:graphic>
          <a:graphicData uri="http://schemas.openxmlformats.org/drawingml/2006/table">
            <a:tbl>
              <a:tblPr firstRow="1" firstCol="1" bandRow="1"/>
              <a:tblGrid>
                <a:gridCol w="1555394">
                  <a:extLst>
                    <a:ext uri="{9D8B030D-6E8A-4147-A177-3AD203B41FA5}">
                      <a16:colId xmlns:a16="http://schemas.microsoft.com/office/drawing/2014/main" val="3620251246"/>
                    </a:ext>
                  </a:extLst>
                </a:gridCol>
                <a:gridCol w="834481">
                  <a:extLst>
                    <a:ext uri="{9D8B030D-6E8A-4147-A177-3AD203B41FA5}">
                      <a16:colId xmlns:a16="http://schemas.microsoft.com/office/drawing/2014/main" val="16362753"/>
                    </a:ext>
                  </a:extLst>
                </a:gridCol>
                <a:gridCol w="834481">
                  <a:extLst>
                    <a:ext uri="{9D8B030D-6E8A-4147-A177-3AD203B41FA5}">
                      <a16:colId xmlns:a16="http://schemas.microsoft.com/office/drawing/2014/main" val="3031990933"/>
                    </a:ext>
                  </a:extLst>
                </a:gridCol>
                <a:gridCol w="834481">
                  <a:extLst>
                    <a:ext uri="{9D8B030D-6E8A-4147-A177-3AD203B41FA5}">
                      <a16:colId xmlns:a16="http://schemas.microsoft.com/office/drawing/2014/main" val="3209246418"/>
                    </a:ext>
                  </a:extLst>
                </a:gridCol>
                <a:gridCol w="834481">
                  <a:extLst>
                    <a:ext uri="{9D8B030D-6E8A-4147-A177-3AD203B41FA5}">
                      <a16:colId xmlns:a16="http://schemas.microsoft.com/office/drawing/2014/main" val="2911641835"/>
                    </a:ext>
                  </a:extLst>
                </a:gridCol>
                <a:gridCol w="834481">
                  <a:extLst>
                    <a:ext uri="{9D8B030D-6E8A-4147-A177-3AD203B41FA5}">
                      <a16:colId xmlns:a16="http://schemas.microsoft.com/office/drawing/2014/main" val="920198043"/>
                    </a:ext>
                  </a:extLst>
                </a:gridCol>
                <a:gridCol w="834481">
                  <a:extLst>
                    <a:ext uri="{9D8B030D-6E8A-4147-A177-3AD203B41FA5}">
                      <a16:colId xmlns:a16="http://schemas.microsoft.com/office/drawing/2014/main" val="888996594"/>
                    </a:ext>
                  </a:extLst>
                </a:gridCol>
                <a:gridCol w="834481">
                  <a:extLst>
                    <a:ext uri="{9D8B030D-6E8A-4147-A177-3AD203B41FA5}">
                      <a16:colId xmlns:a16="http://schemas.microsoft.com/office/drawing/2014/main" val="3185641562"/>
                    </a:ext>
                  </a:extLst>
                </a:gridCol>
                <a:gridCol w="832836">
                  <a:extLst>
                    <a:ext uri="{9D8B030D-6E8A-4147-A177-3AD203B41FA5}">
                      <a16:colId xmlns:a16="http://schemas.microsoft.com/office/drawing/2014/main" val="1494664299"/>
                    </a:ext>
                  </a:extLst>
                </a:gridCol>
              </a:tblGrid>
              <a:tr h="1044117">
                <a:tc>
                  <a:txBody>
                    <a:bodyPr/>
                    <a:lstStyle/>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Arial" panose="020B0604020202020204" pitchFamily="34" charset="0"/>
                        </a:rPr>
                        <a:t> </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gn="l">
                        <a:lnSpc>
                          <a:spcPct val="107000"/>
                        </a:lnSpc>
                        <a:spcAft>
                          <a:spcPts val="0"/>
                        </a:spcAft>
                      </a:pPr>
                      <a:r>
                        <a:rPr lang="en-GB" sz="1100" b="1">
                          <a:effectLst/>
                          <a:latin typeface="Calibri" panose="020F0502020204030204" pitchFamily="34" charset="0"/>
                          <a:ea typeface="Calibri" panose="020F0502020204030204" pitchFamily="34" charset="0"/>
                          <a:cs typeface="Arial" panose="020B0604020202020204" pitchFamily="34" charset="0"/>
                        </a:rPr>
                        <a:t>Location</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gn="l">
                        <a:lnSpc>
                          <a:spcPct val="107000"/>
                        </a:lnSpc>
                        <a:spcAft>
                          <a:spcPts val="0"/>
                        </a:spcAft>
                      </a:pPr>
                      <a:r>
                        <a:rPr lang="en-GB" sz="1100" b="1" dirty="0">
                          <a:effectLst/>
                          <a:latin typeface="Calibri" panose="020F0502020204030204" pitchFamily="34" charset="0"/>
                          <a:ea typeface="Calibri" panose="020F0502020204030204" pitchFamily="34" charset="0"/>
                          <a:cs typeface="Arial" panose="020B0604020202020204" pitchFamily="34" charset="0"/>
                        </a:rPr>
                        <a:t>Size</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gn="l">
                        <a:lnSpc>
                          <a:spcPct val="107000"/>
                        </a:lnSpc>
                        <a:spcAft>
                          <a:spcPts val="0"/>
                        </a:spcAft>
                      </a:pPr>
                      <a:r>
                        <a:rPr lang="en-GB" sz="1100" b="1">
                          <a:effectLst/>
                          <a:latin typeface="Calibri" panose="020F0502020204030204" pitchFamily="34" charset="0"/>
                          <a:ea typeface="Calibri" panose="020F0502020204030204" pitchFamily="34" charset="0"/>
                          <a:cs typeface="Arial" panose="020B0604020202020204" pitchFamily="34" charset="0"/>
                        </a:rPr>
                        <a:t>Physical characteristic</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gn="l">
                        <a:lnSpc>
                          <a:spcPct val="107000"/>
                        </a:lnSpc>
                        <a:spcAft>
                          <a:spcPts val="0"/>
                        </a:spcAft>
                      </a:pPr>
                      <a:r>
                        <a:rPr lang="en-GB" sz="1100" b="1">
                          <a:effectLst/>
                          <a:latin typeface="Calibri" panose="020F0502020204030204" pitchFamily="34" charset="0"/>
                          <a:ea typeface="Calibri" panose="020F0502020204030204" pitchFamily="34" charset="0"/>
                          <a:cs typeface="Arial" panose="020B0604020202020204" pitchFamily="34" charset="0"/>
                        </a:rPr>
                        <a:t>Flexibility</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gn="l">
                        <a:lnSpc>
                          <a:spcPct val="107000"/>
                        </a:lnSpc>
                        <a:spcAft>
                          <a:spcPts val="0"/>
                        </a:spcAft>
                      </a:pPr>
                      <a:r>
                        <a:rPr lang="en-GB" sz="1100" b="1">
                          <a:effectLst/>
                          <a:latin typeface="Calibri" panose="020F0502020204030204" pitchFamily="34" charset="0"/>
                          <a:ea typeface="Calibri" panose="020F0502020204030204" pitchFamily="34" charset="0"/>
                          <a:cs typeface="Arial" panose="020B0604020202020204" pitchFamily="34" charset="0"/>
                        </a:rPr>
                        <a:t>Facilities</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gn="l">
                        <a:lnSpc>
                          <a:spcPct val="107000"/>
                        </a:lnSpc>
                        <a:spcAft>
                          <a:spcPts val="0"/>
                        </a:spcAft>
                      </a:pPr>
                      <a:r>
                        <a:rPr lang="en-GB" sz="1100" b="1">
                          <a:effectLst/>
                          <a:latin typeface="Calibri" panose="020F0502020204030204" pitchFamily="34" charset="0"/>
                          <a:ea typeface="Calibri" panose="020F0502020204030204" pitchFamily="34" charset="0"/>
                          <a:cs typeface="Arial" panose="020B0604020202020204" pitchFamily="34" charset="0"/>
                        </a:rPr>
                        <a:t>IPC friendly</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gn="l">
                        <a:lnSpc>
                          <a:spcPct val="107000"/>
                        </a:lnSpc>
                        <a:spcAft>
                          <a:spcPts val="0"/>
                        </a:spcAft>
                      </a:pPr>
                      <a:r>
                        <a:rPr lang="en-GB" sz="1100" b="1">
                          <a:effectLst/>
                          <a:latin typeface="Calibri" panose="020F0502020204030204" pitchFamily="34" charset="0"/>
                          <a:ea typeface="Calibri" panose="020F0502020204030204" pitchFamily="34" charset="0"/>
                          <a:cs typeface="Arial" panose="020B0604020202020204" pitchFamily="34" charset="0"/>
                        </a:rPr>
                        <a:t>Logistic characteristics</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71755" marR="71755" algn="l">
                        <a:lnSpc>
                          <a:spcPct val="107000"/>
                        </a:lnSpc>
                        <a:spcAft>
                          <a:spcPts val="0"/>
                        </a:spcAft>
                      </a:pPr>
                      <a:r>
                        <a:rPr lang="en-GB" sz="1100" b="1">
                          <a:effectLst/>
                          <a:latin typeface="Calibri" panose="020F0502020204030204" pitchFamily="34" charset="0"/>
                          <a:ea typeface="Calibri" panose="020F0502020204030204" pitchFamily="34" charset="0"/>
                          <a:cs typeface="Arial" panose="020B0604020202020204" pitchFamily="34" charset="0"/>
                        </a:rPr>
                        <a:t>Comfort</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104793617"/>
                  </a:ext>
                </a:extLst>
              </a:tr>
              <a:tr h="530225">
                <a:tc>
                  <a:txBody>
                    <a:bodyPr/>
                    <a:lstStyle/>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Arial" panose="020B0604020202020204" pitchFamily="34" charset="0"/>
                        </a:rPr>
                        <a:t>Exhibitions halls</a:t>
                      </a:r>
                      <a:br>
                        <a:rPr lang="en-GB" sz="1100" b="1" dirty="0">
                          <a:effectLst/>
                          <a:latin typeface="Calibri" panose="020F0502020204030204" pitchFamily="34" charset="0"/>
                          <a:ea typeface="Calibri" panose="020F0502020204030204" pitchFamily="34" charset="0"/>
                          <a:cs typeface="Arial" panose="020B0604020202020204" pitchFamily="34" charset="0"/>
                        </a:rPr>
                      </a:br>
                      <a:r>
                        <a:rPr lang="en-GB" sz="1100" b="1" dirty="0">
                          <a:effectLst/>
                          <a:latin typeface="Calibri" panose="020F0502020204030204" pitchFamily="34" charset="0"/>
                          <a:ea typeface="Calibri" panose="020F0502020204030204" pitchFamily="34" charset="0"/>
                          <a:cs typeface="Arial" panose="020B0604020202020204" pitchFamily="34" charset="0"/>
                        </a:rPr>
                        <a:t>Congress venues</a:t>
                      </a:r>
                      <a:br>
                        <a:rPr lang="en-GB" sz="1100" b="1" dirty="0">
                          <a:effectLst/>
                          <a:latin typeface="Calibri" panose="020F0502020204030204" pitchFamily="34" charset="0"/>
                          <a:ea typeface="Calibri" panose="020F0502020204030204" pitchFamily="34" charset="0"/>
                          <a:cs typeface="Arial" panose="020B0604020202020204" pitchFamily="34" charset="0"/>
                        </a:rPr>
                      </a:br>
                      <a:r>
                        <a:rPr lang="en-GB" sz="1100" b="1" dirty="0">
                          <a:effectLst/>
                          <a:latin typeface="Calibri" panose="020F0502020204030204" pitchFamily="34" charset="0"/>
                          <a:ea typeface="Calibri" panose="020F0502020204030204" pitchFamily="34" charset="0"/>
                          <a:cs typeface="Arial" panose="020B0604020202020204" pitchFamily="34" charset="0"/>
                        </a:rPr>
                        <a:t>Events places</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441886"/>
                  </a:ext>
                </a:extLst>
              </a:tr>
              <a:tr h="530225">
                <a:tc>
                  <a:txBody>
                    <a:bodyPr/>
                    <a:lstStyle/>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Arial" panose="020B0604020202020204" pitchFamily="34" charset="0"/>
                        </a:rPr>
                        <a:t>Sport pavilion</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493025"/>
                  </a:ext>
                </a:extLst>
              </a:tr>
              <a:tr h="530225">
                <a:tc>
                  <a:txBody>
                    <a:bodyPr/>
                    <a:lstStyle/>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Arial" panose="020B0604020202020204" pitchFamily="34" charset="0"/>
                        </a:rPr>
                        <a:t>Stadiums</a:t>
                      </a:r>
                      <a:br>
                        <a:rPr lang="en-GB" sz="1100" b="1" dirty="0">
                          <a:effectLst/>
                          <a:latin typeface="Calibri" panose="020F0502020204030204" pitchFamily="34" charset="0"/>
                          <a:ea typeface="Calibri" panose="020F0502020204030204" pitchFamily="34" charset="0"/>
                          <a:cs typeface="Arial" panose="020B0604020202020204" pitchFamily="34" charset="0"/>
                        </a:rPr>
                      </a:br>
                      <a:r>
                        <a:rPr lang="en-GB" sz="1100" b="1" dirty="0">
                          <a:effectLst/>
                          <a:latin typeface="Calibri" panose="020F0502020204030204" pitchFamily="34" charset="0"/>
                          <a:ea typeface="Calibri" panose="020F0502020204030204" pitchFamily="34" charset="0"/>
                          <a:cs typeface="Arial" panose="020B0604020202020204" pitchFamily="34" charset="0"/>
                        </a:rPr>
                        <a:t>Sport fields</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0124834"/>
                  </a:ext>
                </a:extLst>
              </a:tr>
              <a:tr h="530225">
                <a:tc>
                  <a:txBody>
                    <a:bodyPr/>
                    <a:lstStyle/>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Arial" panose="020B0604020202020204" pitchFamily="34" charset="0"/>
                        </a:rPr>
                        <a:t>Hotels</a:t>
                      </a:r>
                      <a:br>
                        <a:rPr lang="en-GB" sz="1100" b="1" dirty="0">
                          <a:effectLst/>
                          <a:latin typeface="Calibri" panose="020F0502020204030204" pitchFamily="34" charset="0"/>
                          <a:ea typeface="Calibri" panose="020F0502020204030204" pitchFamily="34" charset="0"/>
                          <a:cs typeface="Arial" panose="020B0604020202020204" pitchFamily="34" charset="0"/>
                        </a:rPr>
                      </a:br>
                      <a:r>
                        <a:rPr lang="en-GB" sz="1100" b="1" dirty="0">
                          <a:effectLst/>
                          <a:latin typeface="Calibri" panose="020F0502020204030204" pitchFamily="34" charset="0"/>
                          <a:ea typeface="Calibri" panose="020F0502020204030204" pitchFamily="34" charset="0"/>
                          <a:cs typeface="Arial" panose="020B0604020202020204" pitchFamily="34" charset="0"/>
                        </a:rPr>
                        <a:t>Resorts</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824934"/>
                  </a:ext>
                </a:extLst>
              </a:tr>
              <a:tr h="530225">
                <a:tc>
                  <a:txBody>
                    <a:bodyPr/>
                    <a:lstStyle/>
                    <a:p>
                      <a:pPr algn="l">
                        <a:lnSpc>
                          <a:spcPct val="107000"/>
                        </a:lnSpc>
                        <a:spcAft>
                          <a:spcPts val="0"/>
                        </a:spcAft>
                      </a:pPr>
                      <a:r>
                        <a:rPr lang="en-GB" sz="1100" b="1">
                          <a:effectLst/>
                          <a:latin typeface="Calibri" panose="020F0502020204030204" pitchFamily="34" charset="0"/>
                          <a:ea typeface="Calibri" panose="020F0502020204030204" pitchFamily="34" charset="0"/>
                          <a:cs typeface="Arial" panose="020B0604020202020204" pitchFamily="34" charset="0"/>
                        </a:rPr>
                        <a:t>Warehouses</a:t>
                      </a:r>
                      <a:endParaRPr lang="es-E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735728"/>
                  </a:ext>
                </a:extLst>
              </a:tr>
              <a:tr h="530225">
                <a:tc>
                  <a:txBody>
                    <a:bodyPr/>
                    <a:lstStyle/>
                    <a:p>
                      <a:pPr algn="l">
                        <a:lnSpc>
                          <a:spcPct val="107000"/>
                        </a:lnSpc>
                        <a:spcAft>
                          <a:spcPts val="0"/>
                        </a:spcAft>
                      </a:pPr>
                      <a:r>
                        <a:rPr lang="en-GB" sz="1100" b="1" dirty="0">
                          <a:effectLst/>
                          <a:latin typeface="Calibri" panose="020F0502020204030204" pitchFamily="34" charset="0"/>
                          <a:ea typeface="Calibri" panose="020F0502020204030204" pitchFamily="34" charset="0"/>
                          <a:cs typeface="Arial" panose="020B0604020202020204" pitchFamily="34" charset="0"/>
                        </a:rPr>
                        <a:t>Airports and ports</a:t>
                      </a:r>
                      <a:endParaRPr lang="es-E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1224627"/>
                  </a:ext>
                </a:extLst>
              </a:tr>
            </a:tbl>
          </a:graphicData>
        </a:graphic>
      </p:graphicFrame>
      <p:grpSp>
        <p:nvGrpSpPr>
          <p:cNvPr id="4" name="Grupo 3"/>
          <p:cNvGrpSpPr/>
          <p:nvPr/>
        </p:nvGrpSpPr>
        <p:grpSpPr>
          <a:xfrm>
            <a:off x="2268958" y="2492896"/>
            <a:ext cx="6258178" cy="493817"/>
            <a:chOff x="2268958" y="2492896"/>
            <a:chExt cx="6258178" cy="493817"/>
          </a:xfrm>
        </p:grpSpPr>
        <p:pic>
          <p:nvPicPr>
            <p:cNvPr id="98" name="Gráfico 44" descr="Cara neutra sin relleno"/>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46594" y="2512403"/>
              <a:ext cx="430835" cy="474310"/>
            </a:xfrm>
            <a:prstGeom prst="rect">
              <a:avLst/>
            </a:prstGeom>
          </p:spPr>
        </p:pic>
        <p:pic>
          <p:nvPicPr>
            <p:cNvPr id="99"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31840" y="2492896"/>
              <a:ext cx="430834" cy="474311"/>
            </a:xfrm>
            <a:prstGeom prst="rect">
              <a:avLst/>
            </a:prstGeom>
          </p:spPr>
        </p:pic>
        <p:pic>
          <p:nvPicPr>
            <p:cNvPr id="104"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68958" y="2492896"/>
              <a:ext cx="430834" cy="474311"/>
            </a:xfrm>
            <a:prstGeom prst="rect">
              <a:avLst/>
            </a:prstGeom>
          </p:spPr>
        </p:pic>
        <p:pic>
          <p:nvPicPr>
            <p:cNvPr id="105"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86801" y="2492896"/>
              <a:ext cx="430834" cy="474311"/>
            </a:xfrm>
            <a:prstGeom prst="rect">
              <a:avLst/>
            </a:prstGeom>
          </p:spPr>
        </p:pic>
        <p:pic>
          <p:nvPicPr>
            <p:cNvPr id="106"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23919" y="2492896"/>
              <a:ext cx="430834" cy="474311"/>
            </a:xfrm>
            <a:prstGeom prst="rect">
              <a:avLst/>
            </a:prstGeom>
          </p:spPr>
        </p:pic>
        <p:pic>
          <p:nvPicPr>
            <p:cNvPr id="109"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96302" y="2492896"/>
              <a:ext cx="430834" cy="474311"/>
            </a:xfrm>
            <a:prstGeom prst="rect">
              <a:avLst/>
            </a:prstGeom>
          </p:spPr>
        </p:pic>
        <p:pic>
          <p:nvPicPr>
            <p:cNvPr id="110"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33420" y="2492896"/>
              <a:ext cx="430834" cy="474311"/>
            </a:xfrm>
            <a:prstGeom prst="rect">
              <a:avLst/>
            </a:prstGeom>
          </p:spPr>
        </p:pic>
        <p:pic>
          <p:nvPicPr>
            <p:cNvPr id="111" name="Gráfico 44" descr="Cara neutra sin relleno"/>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02271" y="2492896"/>
              <a:ext cx="430835" cy="474310"/>
            </a:xfrm>
            <a:prstGeom prst="rect">
              <a:avLst/>
            </a:prstGeom>
          </p:spPr>
        </p:pic>
      </p:grpSp>
      <p:grpSp>
        <p:nvGrpSpPr>
          <p:cNvPr id="151" name="Grupo 150"/>
          <p:cNvGrpSpPr/>
          <p:nvPr/>
        </p:nvGrpSpPr>
        <p:grpSpPr>
          <a:xfrm>
            <a:off x="2300565" y="3066140"/>
            <a:ext cx="6286020" cy="495118"/>
            <a:chOff x="2300565" y="3066140"/>
            <a:chExt cx="6286020" cy="495118"/>
          </a:xfrm>
        </p:grpSpPr>
        <p:pic>
          <p:nvPicPr>
            <p:cNvPr id="112"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00565" y="3086947"/>
              <a:ext cx="430834" cy="474311"/>
            </a:xfrm>
            <a:prstGeom prst="rect">
              <a:avLst/>
            </a:prstGeom>
          </p:spPr>
        </p:pic>
        <p:pic>
          <p:nvPicPr>
            <p:cNvPr id="113" name="Gráfico 44" descr="Cara neutra sin relleno"/>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12953" y="3066142"/>
              <a:ext cx="430835" cy="474310"/>
            </a:xfrm>
            <a:prstGeom prst="rect">
              <a:avLst/>
            </a:prstGeom>
          </p:spPr>
        </p:pic>
        <p:pic>
          <p:nvPicPr>
            <p:cNvPr id="114"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86801" y="3066140"/>
              <a:ext cx="430834" cy="474311"/>
            </a:xfrm>
            <a:prstGeom prst="rect">
              <a:avLst/>
            </a:prstGeom>
          </p:spPr>
        </p:pic>
        <p:pic>
          <p:nvPicPr>
            <p:cNvPr id="115"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23919" y="3066140"/>
              <a:ext cx="430834" cy="474311"/>
            </a:xfrm>
            <a:prstGeom prst="rect">
              <a:avLst/>
            </a:prstGeom>
          </p:spPr>
        </p:pic>
        <p:pic>
          <p:nvPicPr>
            <p:cNvPr id="116" name="Gráfico 44" descr="Cara neutra sin relleno"/>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02271" y="3066140"/>
              <a:ext cx="430835" cy="474310"/>
            </a:xfrm>
            <a:prstGeom prst="rect">
              <a:avLst/>
            </a:prstGeom>
          </p:spPr>
        </p:pic>
        <p:pic>
          <p:nvPicPr>
            <p:cNvPr id="117" name="Gráfico 44" descr="Cara neutra sin relleno"/>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5750" y="3086948"/>
              <a:ext cx="430835" cy="474310"/>
            </a:xfrm>
            <a:prstGeom prst="rect">
              <a:avLst/>
            </a:prstGeom>
          </p:spPr>
        </p:pic>
        <p:pic>
          <p:nvPicPr>
            <p:cNvPr id="118"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4785" y="3086947"/>
              <a:ext cx="430834" cy="474311"/>
            </a:xfrm>
            <a:prstGeom prst="rect">
              <a:avLst/>
            </a:prstGeom>
          </p:spPr>
        </p:pic>
        <p:pic>
          <p:nvPicPr>
            <p:cNvPr id="119"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81903" y="3086947"/>
              <a:ext cx="430834" cy="474311"/>
            </a:xfrm>
            <a:prstGeom prst="rect">
              <a:avLst/>
            </a:prstGeom>
          </p:spPr>
        </p:pic>
      </p:grpSp>
      <p:grpSp>
        <p:nvGrpSpPr>
          <p:cNvPr id="153" name="Grupo 152"/>
          <p:cNvGrpSpPr/>
          <p:nvPr/>
        </p:nvGrpSpPr>
        <p:grpSpPr>
          <a:xfrm>
            <a:off x="2250071" y="3561258"/>
            <a:ext cx="6327858" cy="513478"/>
            <a:chOff x="2250071" y="3561258"/>
            <a:chExt cx="6327858" cy="513478"/>
          </a:xfrm>
        </p:grpSpPr>
        <p:pic>
          <p:nvPicPr>
            <p:cNvPr id="120"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12953" y="3576026"/>
              <a:ext cx="430834" cy="474311"/>
            </a:xfrm>
            <a:prstGeom prst="rect">
              <a:avLst/>
            </a:prstGeom>
          </p:spPr>
        </p:pic>
        <p:pic>
          <p:nvPicPr>
            <p:cNvPr id="121"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50071" y="3576026"/>
              <a:ext cx="430834" cy="474311"/>
            </a:xfrm>
            <a:prstGeom prst="rect">
              <a:avLst/>
            </a:prstGeom>
          </p:spPr>
        </p:pic>
        <p:pic>
          <p:nvPicPr>
            <p:cNvPr id="122"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67914" y="3576026"/>
              <a:ext cx="430834" cy="474311"/>
            </a:xfrm>
            <a:prstGeom prst="rect">
              <a:avLst/>
            </a:prstGeom>
          </p:spPr>
        </p:pic>
        <p:pic>
          <p:nvPicPr>
            <p:cNvPr id="123"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05032" y="3576026"/>
              <a:ext cx="430834" cy="474311"/>
            </a:xfrm>
            <a:prstGeom prst="rect">
              <a:avLst/>
            </a:prstGeom>
          </p:spPr>
        </p:pic>
        <p:pic>
          <p:nvPicPr>
            <p:cNvPr id="124"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09476" y="3561258"/>
              <a:ext cx="430834" cy="474311"/>
            </a:xfrm>
            <a:prstGeom prst="rect">
              <a:avLst/>
            </a:prstGeom>
          </p:spPr>
        </p:pic>
        <p:pic>
          <p:nvPicPr>
            <p:cNvPr id="125"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46594" y="3561258"/>
              <a:ext cx="430834" cy="474311"/>
            </a:xfrm>
            <a:prstGeom prst="rect">
              <a:avLst/>
            </a:prstGeom>
          </p:spPr>
        </p:pic>
        <p:pic>
          <p:nvPicPr>
            <p:cNvPr id="126" name="Gráfico 44" descr="Cara neutra sin relleno"/>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02270" y="3600426"/>
              <a:ext cx="430835" cy="474310"/>
            </a:xfrm>
            <a:prstGeom prst="rect">
              <a:avLst/>
            </a:prstGeom>
          </p:spPr>
        </p:pic>
        <p:pic>
          <p:nvPicPr>
            <p:cNvPr id="127" name="Gráfico 44" descr="Cara neutra sin relleno"/>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47094" y="3574894"/>
              <a:ext cx="430835" cy="474310"/>
            </a:xfrm>
            <a:prstGeom prst="rect">
              <a:avLst/>
            </a:prstGeom>
          </p:spPr>
        </p:pic>
      </p:grpSp>
      <p:grpSp>
        <p:nvGrpSpPr>
          <p:cNvPr id="154" name="Grupo 153"/>
          <p:cNvGrpSpPr/>
          <p:nvPr/>
        </p:nvGrpSpPr>
        <p:grpSpPr>
          <a:xfrm>
            <a:off x="2267744" y="4077072"/>
            <a:ext cx="6259392" cy="528304"/>
            <a:chOff x="2267744" y="4077072"/>
            <a:chExt cx="6259392" cy="528304"/>
          </a:xfrm>
        </p:grpSpPr>
        <p:pic>
          <p:nvPicPr>
            <p:cNvPr id="100" name="Gráfico 48" descr="Cara triste sin relleno"/>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16155" y="4102072"/>
              <a:ext cx="454127" cy="474312"/>
            </a:xfrm>
            <a:prstGeom prst="rect">
              <a:avLst/>
            </a:prstGeom>
          </p:spPr>
        </p:pic>
        <p:pic>
          <p:nvPicPr>
            <p:cNvPr id="128"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30626" y="4077072"/>
              <a:ext cx="430834" cy="474311"/>
            </a:xfrm>
            <a:prstGeom prst="rect">
              <a:avLst/>
            </a:prstGeom>
          </p:spPr>
        </p:pic>
        <p:pic>
          <p:nvPicPr>
            <p:cNvPr id="129"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67744" y="4077072"/>
              <a:ext cx="430834" cy="474311"/>
            </a:xfrm>
            <a:prstGeom prst="rect">
              <a:avLst/>
            </a:prstGeom>
          </p:spPr>
        </p:pic>
        <p:pic>
          <p:nvPicPr>
            <p:cNvPr id="130" name="Gráfico 44" descr="Cara neutra sin relleno"/>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23919" y="4119373"/>
              <a:ext cx="430835" cy="474310"/>
            </a:xfrm>
            <a:prstGeom prst="rect">
              <a:avLst/>
            </a:prstGeom>
          </p:spPr>
        </p:pic>
        <p:pic>
          <p:nvPicPr>
            <p:cNvPr id="131" name="Gráfico 48" descr="Cara triste sin relleno"/>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06268" y="4119914"/>
              <a:ext cx="454127" cy="474312"/>
            </a:xfrm>
            <a:prstGeom prst="rect">
              <a:avLst/>
            </a:prstGeom>
          </p:spPr>
        </p:pic>
        <p:pic>
          <p:nvPicPr>
            <p:cNvPr id="132" name="Gráfico 44" descr="Cara neutra sin relleno"/>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7463" y="4093324"/>
              <a:ext cx="430835" cy="474310"/>
            </a:xfrm>
            <a:prstGeom prst="rect">
              <a:avLst/>
            </a:prstGeom>
          </p:spPr>
        </p:pic>
        <p:pic>
          <p:nvPicPr>
            <p:cNvPr id="133" name="Gráfico 48" descr="Cara triste sin relleno"/>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34994" y="4119372"/>
              <a:ext cx="454127" cy="474312"/>
            </a:xfrm>
            <a:prstGeom prst="rect">
              <a:avLst/>
            </a:prstGeom>
          </p:spPr>
        </p:pic>
        <p:pic>
          <p:nvPicPr>
            <p:cNvPr id="134"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96302" y="4131065"/>
              <a:ext cx="430834" cy="474311"/>
            </a:xfrm>
            <a:prstGeom prst="rect">
              <a:avLst/>
            </a:prstGeom>
          </p:spPr>
        </p:pic>
      </p:grpSp>
      <p:grpSp>
        <p:nvGrpSpPr>
          <p:cNvPr id="156" name="Grupo 155"/>
          <p:cNvGrpSpPr/>
          <p:nvPr/>
        </p:nvGrpSpPr>
        <p:grpSpPr>
          <a:xfrm>
            <a:off x="2250070" y="5118819"/>
            <a:ext cx="6336515" cy="539014"/>
            <a:chOff x="2250070" y="5118819"/>
            <a:chExt cx="6336515" cy="539014"/>
          </a:xfrm>
        </p:grpSpPr>
        <p:pic>
          <p:nvPicPr>
            <p:cNvPr id="135"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26253" y="5138327"/>
              <a:ext cx="430834" cy="474311"/>
            </a:xfrm>
            <a:prstGeom prst="rect">
              <a:avLst/>
            </a:prstGeom>
          </p:spPr>
        </p:pic>
        <p:pic>
          <p:nvPicPr>
            <p:cNvPr id="138" name="Gráfico 44" descr="Cara neutra sin relleno"/>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0070" y="5183523"/>
              <a:ext cx="430835" cy="474310"/>
            </a:xfrm>
            <a:prstGeom prst="rect">
              <a:avLst/>
            </a:prstGeom>
          </p:spPr>
        </p:pic>
        <p:pic>
          <p:nvPicPr>
            <p:cNvPr id="139"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86801" y="5118819"/>
              <a:ext cx="430834" cy="474311"/>
            </a:xfrm>
            <a:prstGeom prst="rect">
              <a:avLst/>
            </a:prstGeom>
          </p:spPr>
        </p:pic>
        <p:pic>
          <p:nvPicPr>
            <p:cNvPr id="142" name="Gráfico 44" descr="Cara neutra sin relleno"/>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0618" y="5164015"/>
              <a:ext cx="430835" cy="474310"/>
            </a:xfrm>
            <a:prstGeom prst="rect">
              <a:avLst/>
            </a:prstGeom>
          </p:spPr>
        </p:pic>
        <p:pic>
          <p:nvPicPr>
            <p:cNvPr id="144" name="Gráfico 48" descr="Cara triste sin relleno"/>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90623" y="5146187"/>
              <a:ext cx="454127" cy="474312"/>
            </a:xfrm>
            <a:prstGeom prst="rect">
              <a:avLst/>
            </a:prstGeom>
          </p:spPr>
        </p:pic>
        <p:pic>
          <p:nvPicPr>
            <p:cNvPr id="145"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67580" y="5156947"/>
              <a:ext cx="430834" cy="474311"/>
            </a:xfrm>
            <a:prstGeom prst="rect">
              <a:avLst/>
            </a:prstGeom>
          </p:spPr>
        </p:pic>
        <p:pic>
          <p:nvPicPr>
            <p:cNvPr id="146"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04698" y="5156947"/>
              <a:ext cx="430834" cy="474311"/>
            </a:xfrm>
            <a:prstGeom prst="rect">
              <a:avLst/>
            </a:prstGeom>
          </p:spPr>
        </p:pic>
        <p:pic>
          <p:nvPicPr>
            <p:cNvPr id="147" name="Gráfico 44" descr="Cara neutra sin relleno"/>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55750" y="5164015"/>
              <a:ext cx="430835" cy="474310"/>
            </a:xfrm>
            <a:prstGeom prst="rect">
              <a:avLst/>
            </a:prstGeom>
          </p:spPr>
        </p:pic>
      </p:grpSp>
      <p:grpSp>
        <p:nvGrpSpPr>
          <p:cNvPr id="155" name="Grupo 154"/>
          <p:cNvGrpSpPr/>
          <p:nvPr/>
        </p:nvGrpSpPr>
        <p:grpSpPr>
          <a:xfrm>
            <a:off x="2250070" y="4587423"/>
            <a:ext cx="6348160" cy="525335"/>
            <a:chOff x="2250070" y="4587423"/>
            <a:chExt cx="6348160" cy="525335"/>
          </a:xfrm>
        </p:grpSpPr>
        <p:pic>
          <p:nvPicPr>
            <p:cNvPr id="136"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26253" y="4606931"/>
              <a:ext cx="430834" cy="474311"/>
            </a:xfrm>
            <a:prstGeom prst="rect">
              <a:avLst/>
            </a:prstGeom>
          </p:spPr>
        </p:pic>
        <p:pic>
          <p:nvPicPr>
            <p:cNvPr id="137" name="Gráfico 44" descr="Cara neutra sin relleno"/>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0070" y="4616930"/>
              <a:ext cx="430835" cy="474310"/>
            </a:xfrm>
            <a:prstGeom prst="rect">
              <a:avLst/>
            </a:prstGeom>
          </p:spPr>
        </p:pic>
        <p:pic>
          <p:nvPicPr>
            <p:cNvPr id="140"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86801" y="4587423"/>
              <a:ext cx="430834" cy="474311"/>
            </a:xfrm>
            <a:prstGeom prst="rect">
              <a:avLst/>
            </a:prstGeom>
          </p:spPr>
        </p:pic>
        <p:pic>
          <p:nvPicPr>
            <p:cNvPr id="141" name="Gráfico 44" descr="Cara neutra sin relleno"/>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10618" y="4597422"/>
              <a:ext cx="430835" cy="474310"/>
            </a:xfrm>
            <a:prstGeom prst="rect">
              <a:avLst/>
            </a:prstGeom>
          </p:spPr>
        </p:pic>
        <p:pic>
          <p:nvPicPr>
            <p:cNvPr id="143" name="Gráfico 48" descr="Cara triste sin relleno"/>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16155" y="4634257"/>
              <a:ext cx="454127" cy="474312"/>
            </a:xfrm>
            <a:prstGeom prst="rect">
              <a:avLst/>
            </a:prstGeom>
          </p:spPr>
        </p:pic>
        <p:pic>
          <p:nvPicPr>
            <p:cNvPr id="148" name="Gráfico 44" descr="Cara neutra sin relleno"/>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84155" y="4638448"/>
              <a:ext cx="430835" cy="474310"/>
            </a:xfrm>
            <a:prstGeom prst="rect">
              <a:avLst/>
            </a:prstGeom>
          </p:spPr>
        </p:pic>
        <p:pic>
          <p:nvPicPr>
            <p:cNvPr id="149" name="Gráfico 46" descr="Cara sonriente sin relleno"/>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79916" y="4624874"/>
              <a:ext cx="430834" cy="474311"/>
            </a:xfrm>
            <a:prstGeom prst="rect">
              <a:avLst/>
            </a:prstGeom>
          </p:spPr>
        </p:pic>
        <p:pic>
          <p:nvPicPr>
            <p:cNvPr id="150" name="Gráfico 48" descr="Cara triste sin relleno"/>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44103" y="4634257"/>
              <a:ext cx="454127" cy="474312"/>
            </a:xfrm>
            <a:prstGeom prst="rect">
              <a:avLst/>
            </a:prstGeom>
          </p:spPr>
        </p:pic>
      </p:grpSp>
      <p:pic>
        <p:nvPicPr>
          <p:cNvPr id="6192" name="Gráfico 5" descr="Cara sonriente sin relleno">
            <a:extLst>
              <a:ext uri="{FF2B5EF4-FFF2-40B4-BE49-F238E27FC236}">
                <a16:creationId xmlns:a16="http://schemas.microsoft.com/office/drawing/2014/main" id="{2444D51E-9191-406F-A99D-90B2277361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91" name="Gráfico 6" descr="Cara sonriente sin relleno">
            <a:extLst>
              <a:ext uri="{FF2B5EF4-FFF2-40B4-BE49-F238E27FC236}">
                <a16:creationId xmlns:a16="http://schemas.microsoft.com/office/drawing/2014/main" id="{1FCEEA28-EB8A-4D52-AFB7-06885154C2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90" name="Gráfico 7" descr="Cara sonriente sin relleno">
            <a:extLst>
              <a:ext uri="{FF2B5EF4-FFF2-40B4-BE49-F238E27FC236}">
                <a16:creationId xmlns:a16="http://schemas.microsoft.com/office/drawing/2014/main" id="{1CD13897-1E1E-4FD5-9B1C-F9D4ECC347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89" name="Gráfico 8" descr="Cara sonriente sin relleno">
            <a:extLst>
              <a:ext uri="{FF2B5EF4-FFF2-40B4-BE49-F238E27FC236}">
                <a16:creationId xmlns:a16="http://schemas.microsoft.com/office/drawing/2014/main" id="{5209708C-C0FD-4F73-A1A6-A0C7885AB1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88" name="Gráfico 9" descr="Cara neutra sin relleno">
            <a:extLst>
              <a:ext uri="{FF2B5EF4-FFF2-40B4-BE49-F238E27FC236}">
                <a16:creationId xmlns:a16="http://schemas.microsoft.com/office/drawing/2014/main" id="{DD4830F8-B832-4283-87F2-ABDF2D7A1DA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87" name="Gráfico 10" descr="Cara neutra sin relleno">
            <a:extLst>
              <a:ext uri="{FF2B5EF4-FFF2-40B4-BE49-F238E27FC236}">
                <a16:creationId xmlns:a16="http://schemas.microsoft.com/office/drawing/2014/main" id="{38286826-9088-4A6E-B1E2-A30F40870F4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86" name="Gráfico 11" descr="Cara sonriente sin relleno">
            <a:extLst>
              <a:ext uri="{FF2B5EF4-FFF2-40B4-BE49-F238E27FC236}">
                <a16:creationId xmlns:a16="http://schemas.microsoft.com/office/drawing/2014/main" id="{D65F6E17-4549-4FFC-9C0E-89C7E075227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85" name="Gráfico 12" descr="Cara sonriente sin relleno">
            <a:extLst>
              <a:ext uri="{FF2B5EF4-FFF2-40B4-BE49-F238E27FC236}">
                <a16:creationId xmlns:a16="http://schemas.microsoft.com/office/drawing/2014/main" id="{6A851AA9-6828-4E64-A736-7F74E4720A7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84" name="Gráfico 13" descr="Cara sonriente sin relleno">
            <a:extLst>
              <a:ext uri="{FF2B5EF4-FFF2-40B4-BE49-F238E27FC236}">
                <a16:creationId xmlns:a16="http://schemas.microsoft.com/office/drawing/2014/main" id="{FD42B119-7B3B-47F1-9823-BA5AC84486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83" name="Gráfico 14" descr="Cara neutra sin relleno">
            <a:extLst>
              <a:ext uri="{FF2B5EF4-FFF2-40B4-BE49-F238E27FC236}">
                <a16:creationId xmlns:a16="http://schemas.microsoft.com/office/drawing/2014/main" id="{1AC2CC0C-551E-45F4-9D23-7972220A13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82" name="Gráfico 15" descr="Cara sonriente sin relleno">
            <a:extLst>
              <a:ext uri="{FF2B5EF4-FFF2-40B4-BE49-F238E27FC236}">
                <a16:creationId xmlns:a16="http://schemas.microsoft.com/office/drawing/2014/main" id="{6AB07866-675A-4DD0-85B3-B6B33A3834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81" name="Gráfico 16" descr="Cara sonriente sin relleno">
            <a:extLst>
              <a:ext uri="{FF2B5EF4-FFF2-40B4-BE49-F238E27FC236}">
                <a16:creationId xmlns:a16="http://schemas.microsoft.com/office/drawing/2014/main" id="{E0863B74-367D-4E1A-92E3-4E54ACABBBF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80" name="Gráfico 17" descr="Cara neutra sin relleno">
            <a:extLst>
              <a:ext uri="{FF2B5EF4-FFF2-40B4-BE49-F238E27FC236}">
                <a16:creationId xmlns:a16="http://schemas.microsoft.com/office/drawing/2014/main" id="{5EF678C7-CE11-45D5-9456-54B85B11529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79" name="Gráfico 18" descr="Cara sonriente sin relleno">
            <a:extLst>
              <a:ext uri="{FF2B5EF4-FFF2-40B4-BE49-F238E27FC236}">
                <a16:creationId xmlns:a16="http://schemas.microsoft.com/office/drawing/2014/main" id="{66DEB1EB-7FA3-4639-A168-531D58D616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78" name="Gráfico 19" descr="Cara sonriente sin relleno">
            <a:extLst>
              <a:ext uri="{FF2B5EF4-FFF2-40B4-BE49-F238E27FC236}">
                <a16:creationId xmlns:a16="http://schemas.microsoft.com/office/drawing/2014/main" id="{DA51D66F-AB02-4EF7-84DA-5D205A27BB4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77" name="Gráfico 20" descr="Cara neutra sin relleno">
            <a:extLst>
              <a:ext uri="{FF2B5EF4-FFF2-40B4-BE49-F238E27FC236}">
                <a16:creationId xmlns:a16="http://schemas.microsoft.com/office/drawing/2014/main" id="{781BC990-4D29-42F9-A768-D855D34E77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76" name="Gráfico 21" descr="Cara sonriente sin relleno">
            <a:extLst>
              <a:ext uri="{FF2B5EF4-FFF2-40B4-BE49-F238E27FC236}">
                <a16:creationId xmlns:a16="http://schemas.microsoft.com/office/drawing/2014/main" id="{607EB6C9-C32E-44E0-9F2C-23697655101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75" name="Gráfico 22" descr="Cara sonriente sin relleno">
            <a:extLst>
              <a:ext uri="{FF2B5EF4-FFF2-40B4-BE49-F238E27FC236}">
                <a16:creationId xmlns:a16="http://schemas.microsoft.com/office/drawing/2014/main" id="{7949F964-D1D0-4B5C-B3BE-520A6684EC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74" name="Gráfico 23" descr="Cara sonriente sin relleno">
            <a:extLst>
              <a:ext uri="{FF2B5EF4-FFF2-40B4-BE49-F238E27FC236}">
                <a16:creationId xmlns:a16="http://schemas.microsoft.com/office/drawing/2014/main" id="{F50FE7FF-8A31-41AF-BF84-06AF4FE3FCD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73" name="Gráfico 24" descr="Cara sonriente sin relleno">
            <a:extLst>
              <a:ext uri="{FF2B5EF4-FFF2-40B4-BE49-F238E27FC236}">
                <a16:creationId xmlns:a16="http://schemas.microsoft.com/office/drawing/2014/main" id="{EC20CE63-B0CB-4BD2-BE9A-A49458B98D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72" name="Gráfico 25" descr="Cara neutra sin relleno">
            <a:extLst>
              <a:ext uri="{FF2B5EF4-FFF2-40B4-BE49-F238E27FC236}">
                <a16:creationId xmlns:a16="http://schemas.microsoft.com/office/drawing/2014/main" id="{B1FF1F34-9574-4C7D-B19C-41F016B8EC0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71" name="Gráfico 26" descr="Cara sonriente sin relleno">
            <a:extLst>
              <a:ext uri="{FF2B5EF4-FFF2-40B4-BE49-F238E27FC236}">
                <a16:creationId xmlns:a16="http://schemas.microsoft.com/office/drawing/2014/main" id="{DD062828-83FC-4DA5-B452-693B7C8C4B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70" name="Gráfico 27" descr="Cara sonriente sin relleno">
            <a:extLst>
              <a:ext uri="{FF2B5EF4-FFF2-40B4-BE49-F238E27FC236}">
                <a16:creationId xmlns:a16="http://schemas.microsoft.com/office/drawing/2014/main" id="{30B9E79B-9C53-4059-935F-F96153601EB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69" name="Gráfico 28" descr="Cara neutra sin relleno">
            <a:extLst>
              <a:ext uri="{FF2B5EF4-FFF2-40B4-BE49-F238E27FC236}">
                <a16:creationId xmlns:a16="http://schemas.microsoft.com/office/drawing/2014/main" id="{E07BD755-B9F7-40B3-8266-C4553DBEEE6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68" name="Gráfico 37" descr="Cara sonriente sin relleno">
            <a:extLst>
              <a:ext uri="{FF2B5EF4-FFF2-40B4-BE49-F238E27FC236}">
                <a16:creationId xmlns:a16="http://schemas.microsoft.com/office/drawing/2014/main" id="{1BD11D62-57E5-4844-9BDF-6862D58667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67" name="Gráfico 36" descr="Cara sonriente sin relleno">
            <a:extLst>
              <a:ext uri="{FF2B5EF4-FFF2-40B4-BE49-F238E27FC236}">
                <a16:creationId xmlns:a16="http://schemas.microsoft.com/office/drawing/2014/main" id="{B2549397-BBEA-4187-88EE-98469277D5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66" name="Gráfico 35" descr="Cara neutra sin relleno">
            <a:extLst>
              <a:ext uri="{FF2B5EF4-FFF2-40B4-BE49-F238E27FC236}">
                <a16:creationId xmlns:a16="http://schemas.microsoft.com/office/drawing/2014/main" id="{52045C9B-E9CE-48C5-AC63-D700738157A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65" name="Gráfico 33" descr="Cara triste sin relleno">
            <a:extLst>
              <a:ext uri="{FF2B5EF4-FFF2-40B4-BE49-F238E27FC236}">
                <a16:creationId xmlns:a16="http://schemas.microsoft.com/office/drawing/2014/main" id="{2FF6E6F3-0790-4F72-9ABB-5550D54AFB0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64" name="Gráfico 32" descr="Cara triste sin relleno">
            <a:extLst>
              <a:ext uri="{FF2B5EF4-FFF2-40B4-BE49-F238E27FC236}">
                <a16:creationId xmlns:a16="http://schemas.microsoft.com/office/drawing/2014/main" id="{5B2BAA91-56B6-489A-8584-279F2803967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63" name="Gráfico 34" descr="Cara neutra sin relleno">
            <a:extLst>
              <a:ext uri="{FF2B5EF4-FFF2-40B4-BE49-F238E27FC236}">
                <a16:creationId xmlns:a16="http://schemas.microsoft.com/office/drawing/2014/main" id="{C7021363-8FC1-4BA1-A70E-DF22C5B400A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62" name="Gráfico 31" descr="Cara triste sin relleno">
            <a:extLst>
              <a:ext uri="{FF2B5EF4-FFF2-40B4-BE49-F238E27FC236}">
                <a16:creationId xmlns:a16="http://schemas.microsoft.com/office/drawing/2014/main" id="{7CAF21B0-BBDF-4C1B-89B0-E2DC54098A3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61" name="Gráfico 29" descr="Cara sonriente sin relleno">
            <a:extLst>
              <a:ext uri="{FF2B5EF4-FFF2-40B4-BE49-F238E27FC236}">
                <a16:creationId xmlns:a16="http://schemas.microsoft.com/office/drawing/2014/main" id="{BF43BA62-983A-41DA-AB54-60871B2B38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60" name="Gráfico 39" descr="Cara neutra sin relleno">
            <a:extLst>
              <a:ext uri="{FF2B5EF4-FFF2-40B4-BE49-F238E27FC236}">
                <a16:creationId xmlns:a16="http://schemas.microsoft.com/office/drawing/2014/main" id="{407704C8-6394-4B45-B7B1-06A916C51BB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59" name="Gráfico 40" descr="Cara sonriente sin relleno">
            <a:extLst>
              <a:ext uri="{FF2B5EF4-FFF2-40B4-BE49-F238E27FC236}">
                <a16:creationId xmlns:a16="http://schemas.microsoft.com/office/drawing/2014/main" id="{03929ED1-0764-464E-A25B-A23112CF8C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58" name="Gráfico 43" descr="Cara neutra sin relleno">
            <a:extLst>
              <a:ext uri="{FF2B5EF4-FFF2-40B4-BE49-F238E27FC236}">
                <a16:creationId xmlns:a16="http://schemas.microsoft.com/office/drawing/2014/main" id="{737E0339-FCEF-4C43-9236-6980DACF5A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57" name="Gráfico 45" descr="Cara sonriente sin relleno">
            <a:extLst>
              <a:ext uri="{FF2B5EF4-FFF2-40B4-BE49-F238E27FC236}">
                <a16:creationId xmlns:a16="http://schemas.microsoft.com/office/drawing/2014/main" id="{09A402DA-57C2-4ADA-A327-20BAF8BD24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56" name="Gráfico 47" descr="Cara triste sin relleno">
            <a:extLst>
              <a:ext uri="{FF2B5EF4-FFF2-40B4-BE49-F238E27FC236}">
                <a16:creationId xmlns:a16="http://schemas.microsoft.com/office/drawing/2014/main" id="{3D660CC5-37BF-4FD4-9C26-45B4D0C3069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55" name="Gráfico 49" descr="Cara neutra sin relleno">
            <a:extLst>
              <a:ext uri="{FF2B5EF4-FFF2-40B4-BE49-F238E27FC236}">
                <a16:creationId xmlns:a16="http://schemas.microsoft.com/office/drawing/2014/main" id="{049D035F-4EEE-45B1-AEF3-3B6761ED69A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54" name="Gráfico 52" descr="Cara sonriente sin relleno">
            <a:extLst>
              <a:ext uri="{FF2B5EF4-FFF2-40B4-BE49-F238E27FC236}">
                <a16:creationId xmlns:a16="http://schemas.microsoft.com/office/drawing/2014/main" id="{3D0C26B0-7F57-4ECF-BDD5-10BBF41FC2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53" name="Gráfico 55" descr="Cara triste sin relleno">
            <a:extLst>
              <a:ext uri="{FF2B5EF4-FFF2-40B4-BE49-F238E27FC236}">
                <a16:creationId xmlns:a16="http://schemas.microsoft.com/office/drawing/2014/main" id="{63A0DBBB-3487-403B-9DA5-C266160E887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52" name="Gráfico 41" descr="Cara neutra sin relleno">
            <a:extLst>
              <a:ext uri="{FF2B5EF4-FFF2-40B4-BE49-F238E27FC236}">
                <a16:creationId xmlns:a16="http://schemas.microsoft.com/office/drawing/2014/main" id="{18D0B870-1888-42CF-8E75-37732DFE62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51" name="Gráfico 42" descr="Cara sonriente sin relleno">
            <a:extLst>
              <a:ext uri="{FF2B5EF4-FFF2-40B4-BE49-F238E27FC236}">
                <a16:creationId xmlns:a16="http://schemas.microsoft.com/office/drawing/2014/main" id="{DF68EF53-8BA2-4CF4-8795-9DFE992401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50" name="Gráfico 44" descr="Cara neutra sin relleno">
            <a:extLst>
              <a:ext uri="{FF2B5EF4-FFF2-40B4-BE49-F238E27FC236}">
                <a16:creationId xmlns:a16="http://schemas.microsoft.com/office/drawing/2014/main" id="{FA5EDD05-B89E-4FBE-991F-AD27F39B860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49" name="Gráfico 46" descr="Cara sonriente sin relleno">
            <a:extLst>
              <a:ext uri="{FF2B5EF4-FFF2-40B4-BE49-F238E27FC236}">
                <a16:creationId xmlns:a16="http://schemas.microsoft.com/office/drawing/2014/main" id="{921090A5-1894-4308-9EF7-C01394614E3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Gráfico 48" descr="Cara triste sin relleno">
            <a:extLst>
              <a:ext uri="{FF2B5EF4-FFF2-40B4-BE49-F238E27FC236}">
                <a16:creationId xmlns:a16="http://schemas.microsoft.com/office/drawing/2014/main" id="{E009EAA2-1882-4C1B-91A9-AA0D32C37F7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47" name="Gráfico 51" descr="Cara sonriente sin relleno">
            <a:extLst>
              <a:ext uri="{FF2B5EF4-FFF2-40B4-BE49-F238E27FC236}">
                <a16:creationId xmlns:a16="http://schemas.microsoft.com/office/drawing/2014/main" id="{4A2D2147-C902-47FD-861F-CC948D4B7E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Gráfico 53" descr="Cara sonriente sin relleno">
            <a:extLst>
              <a:ext uri="{FF2B5EF4-FFF2-40B4-BE49-F238E27FC236}">
                <a16:creationId xmlns:a16="http://schemas.microsoft.com/office/drawing/2014/main" id="{ABD6C877-7753-48BC-A7A6-FEA9EFAC65F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pic>
        <p:nvPicPr>
          <p:cNvPr id="6145" name="Gráfico 54" descr="Cara neutra sin relleno">
            <a:extLst>
              <a:ext uri="{FF2B5EF4-FFF2-40B4-BE49-F238E27FC236}">
                <a16:creationId xmlns:a16="http://schemas.microsoft.com/office/drawing/2014/main" id="{9144A8B4-F68D-4E5D-A631-7F12560ADC8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l="-7755" t="-5698" r="-7755" b="-5501"/>
          <a:stretch>
            <a:fillRect/>
          </a:stretch>
        </p:blipFill>
        <p:spPr bwMode="auto">
          <a:xfrm>
            <a:off x="0" y="0"/>
            <a:ext cx="361950" cy="3619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15981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6" name="Freeform: Shape 15">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Title 1">
            <a:extLst>
              <a:ext uri="{FF2B5EF4-FFF2-40B4-BE49-F238E27FC236}">
                <a16:creationId xmlns:a16="http://schemas.microsoft.com/office/drawing/2014/main" id="{F446D9CC-16DE-40AE-AD59-931CC25EB60C}"/>
              </a:ext>
            </a:extLst>
          </p:cNvPr>
          <p:cNvSpPr txBox="1">
            <a:spLocks noGrp="1"/>
          </p:cNvSpPr>
          <p:nvPr>
            <p:ph idx="1"/>
          </p:nvPr>
        </p:nvSpPr>
        <p:spPr>
          <a:xfrm>
            <a:off x="1619672" y="1988841"/>
            <a:ext cx="5615806" cy="1584176"/>
          </a:xfrm>
          <a:prstGeom prst="rect">
            <a:avLst/>
          </a:prstGeom>
        </p:spPr>
        <p:txBody>
          <a:bodyPr>
            <a:no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pPr marL="0" indent="0" algn="ctr"/>
            <a:r>
              <a:rPr lang="en-US" sz="3600" dirty="0">
                <a:solidFill>
                  <a:schemeClr val="tx2"/>
                </a:solidFill>
              </a:rPr>
              <a:t>4. </a:t>
            </a:r>
          </a:p>
          <a:p>
            <a:pPr marL="0" indent="0" algn="ctr"/>
            <a:r>
              <a:rPr lang="en-US" sz="3600" dirty="0">
                <a:solidFill>
                  <a:srgbClr val="00487E"/>
                </a:solidFill>
              </a:rPr>
              <a:t>Building the Facility</a:t>
            </a:r>
          </a:p>
        </p:txBody>
      </p:sp>
    </p:spTree>
    <p:extLst>
      <p:ext uri="{BB962C8B-B14F-4D97-AF65-F5344CB8AC3E}">
        <p14:creationId xmlns:p14="http://schemas.microsoft.com/office/powerpoint/2010/main" val="263597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5656" y="227186"/>
            <a:ext cx="8229600" cy="792088"/>
          </a:xfrm>
        </p:spPr>
        <p:txBody>
          <a:bodyPr/>
          <a:lstStyle/>
          <a:p>
            <a:r>
              <a:rPr lang="en-GB" dirty="0"/>
              <a:t>Main Building Blocks</a:t>
            </a:r>
          </a:p>
        </p:txBody>
      </p:sp>
      <p:sp>
        <p:nvSpPr>
          <p:cNvPr id="3" name="Marcador de contenido 2"/>
          <p:cNvSpPr>
            <a:spLocks noGrp="1"/>
          </p:cNvSpPr>
          <p:nvPr>
            <p:ph idx="1"/>
          </p:nvPr>
        </p:nvSpPr>
        <p:spPr/>
        <p:txBody>
          <a:bodyPr vert="horz" lIns="91440" tIns="45720" rIns="91440" bIns="45720" rtlCol="0">
            <a:normAutofit/>
          </a:bodyPr>
          <a:lstStyle/>
          <a:p>
            <a:pPr marL="0" indent="0">
              <a:lnSpc>
                <a:spcPct val="90000"/>
              </a:lnSpc>
              <a:buNone/>
            </a:pPr>
            <a:r>
              <a:rPr lang="en-US" sz="2400" b="0" dirty="0">
                <a:solidFill>
                  <a:schemeClr val="tx2"/>
                </a:solidFill>
              </a:rPr>
              <a:t>Main building blocks for proposed </a:t>
            </a:r>
            <a:r>
              <a:rPr lang="en-US" sz="2400" b="0" dirty="0" err="1">
                <a:solidFill>
                  <a:schemeClr val="tx2"/>
                </a:solidFill>
              </a:rPr>
              <a:t>centre</a:t>
            </a:r>
            <a:r>
              <a:rPr lang="en-US" sz="2400" b="0" dirty="0">
                <a:solidFill>
                  <a:schemeClr val="tx2"/>
                </a:solidFill>
              </a:rPr>
              <a:t> layout are: </a:t>
            </a:r>
          </a:p>
          <a:p>
            <a:pPr>
              <a:lnSpc>
                <a:spcPct val="90000"/>
              </a:lnSpc>
            </a:pPr>
            <a:r>
              <a:rPr lang="en-US" sz="2400" b="0" dirty="0">
                <a:solidFill>
                  <a:schemeClr val="tx2"/>
                </a:solidFill>
              </a:rPr>
              <a:t>A core area including operational support and coordination area</a:t>
            </a:r>
          </a:p>
          <a:p>
            <a:pPr>
              <a:lnSpc>
                <a:spcPct val="90000"/>
              </a:lnSpc>
            </a:pPr>
            <a:r>
              <a:rPr lang="en-US" sz="2400" b="0" dirty="0">
                <a:solidFill>
                  <a:schemeClr val="tx2"/>
                </a:solidFill>
              </a:rPr>
              <a:t>Triage area</a:t>
            </a:r>
          </a:p>
          <a:p>
            <a:pPr>
              <a:lnSpc>
                <a:spcPct val="90000"/>
              </a:lnSpc>
            </a:pPr>
            <a:r>
              <a:rPr lang="en-US" sz="2400" b="0" dirty="0">
                <a:solidFill>
                  <a:schemeClr val="tx2"/>
                </a:solidFill>
              </a:rPr>
              <a:t>Variable 40 bed or 20 bed wards, plus 1 block of 20 beds that can be used for Specific Inpatient Profile Area (SIPA) for children or people requiring specialized or ICU care</a:t>
            </a:r>
            <a:endParaRPr lang="en-GB" sz="2400" b="0" dirty="0">
              <a:solidFill>
                <a:schemeClr val="tx2"/>
              </a:solidFill>
            </a:endParaRPr>
          </a:p>
        </p:txBody>
      </p:sp>
      <p:pic>
        <p:nvPicPr>
          <p:cNvPr id="5" name="image19.png"/>
          <p:cNvPicPr/>
          <p:nvPr/>
        </p:nvPicPr>
        <p:blipFill>
          <a:blip r:embed="rId2"/>
          <a:srcRect/>
          <a:stretch>
            <a:fillRect/>
          </a:stretch>
        </p:blipFill>
        <p:spPr>
          <a:xfrm>
            <a:off x="3203848" y="4149080"/>
            <a:ext cx="5940152" cy="2708920"/>
          </a:xfrm>
          <a:prstGeom prst="rect">
            <a:avLst/>
          </a:prstGeom>
          <a:ln/>
        </p:spPr>
      </p:pic>
    </p:spTree>
    <p:extLst>
      <p:ext uri="{BB962C8B-B14F-4D97-AF65-F5344CB8AC3E}">
        <p14:creationId xmlns:p14="http://schemas.microsoft.com/office/powerpoint/2010/main" val="514544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vert="horz" lIns="91440" tIns="45720" rIns="91440" bIns="45720" rtlCol="0">
            <a:normAutofit/>
          </a:bodyPr>
          <a:lstStyle/>
          <a:p>
            <a:pPr marL="0" indent="0">
              <a:lnSpc>
                <a:spcPct val="90000"/>
              </a:lnSpc>
              <a:buNone/>
            </a:pPr>
            <a:r>
              <a:rPr lang="en-US" sz="2400" b="0" dirty="0">
                <a:solidFill>
                  <a:schemeClr val="tx2"/>
                </a:solidFill>
              </a:rPr>
              <a:t>Example of a 180 Bed Layout </a:t>
            </a:r>
          </a:p>
          <a:p>
            <a:pPr marL="0" indent="0">
              <a:lnSpc>
                <a:spcPct val="90000"/>
              </a:lnSpc>
              <a:buNone/>
            </a:pPr>
            <a:endParaRPr lang="en-US" sz="2400" b="0" dirty="0">
              <a:solidFill>
                <a:schemeClr val="tx2"/>
              </a:solidFill>
            </a:endParaRPr>
          </a:p>
        </p:txBody>
      </p:sp>
      <p:grpSp>
        <p:nvGrpSpPr>
          <p:cNvPr id="6" name="Grupo 5"/>
          <p:cNvGrpSpPr/>
          <p:nvPr/>
        </p:nvGrpSpPr>
        <p:grpSpPr>
          <a:xfrm>
            <a:off x="705467" y="1916832"/>
            <a:ext cx="5954765" cy="4103565"/>
            <a:chOff x="1894837" y="878322"/>
            <a:chExt cx="7021565" cy="5147681"/>
          </a:xfrm>
        </p:grpSpPr>
        <p:pic>
          <p:nvPicPr>
            <p:cNvPr id="7" name="Imagen 6"/>
            <p:cNvPicPr>
              <a:picLocks noChangeAspect="1"/>
            </p:cNvPicPr>
            <p:nvPr/>
          </p:nvPicPr>
          <p:blipFill>
            <a:blip r:embed="rId3"/>
            <a:stretch>
              <a:fillRect/>
            </a:stretch>
          </p:blipFill>
          <p:spPr>
            <a:xfrm>
              <a:off x="1894837" y="1749278"/>
              <a:ext cx="6067425" cy="4276725"/>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7174" y="2234030"/>
              <a:ext cx="2286604" cy="1695650"/>
            </a:xfrm>
            <a:prstGeom prst="rect">
              <a:avLst/>
            </a:prstGeom>
          </p:spPr>
        </p:pic>
        <p:pic>
          <p:nvPicPr>
            <p:cNvPr id="9" name="Imagen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3562" y="3109214"/>
              <a:ext cx="2361987" cy="1905106"/>
            </a:xfrm>
            <a:prstGeom prst="rect">
              <a:avLst/>
            </a:prstGeom>
          </p:spPr>
        </p:pic>
        <p:pic>
          <p:nvPicPr>
            <p:cNvPr id="10" name="Imagen 9"/>
            <p:cNvPicPr>
              <a:picLocks noChangeAspect="1"/>
            </p:cNvPicPr>
            <p:nvPr/>
          </p:nvPicPr>
          <p:blipFill>
            <a:blip r:embed="rId6"/>
            <a:stretch>
              <a:fillRect/>
            </a:stretch>
          </p:blipFill>
          <p:spPr>
            <a:xfrm>
              <a:off x="4601953" y="1499823"/>
              <a:ext cx="388517" cy="553843"/>
            </a:xfrm>
            <a:prstGeom prst="rect">
              <a:avLst/>
            </a:prstGeom>
          </p:spPr>
        </p:pic>
        <p:sp>
          <p:nvSpPr>
            <p:cNvPr id="11" name="Abrir llave 10"/>
            <p:cNvSpPr/>
            <p:nvPr/>
          </p:nvSpPr>
          <p:spPr>
            <a:xfrm rot="16200000" flipH="1">
              <a:off x="4299854" y="992483"/>
              <a:ext cx="280036" cy="794050"/>
            </a:xfrm>
            <a:prstGeom prst="leftBrace">
              <a:avLst>
                <a:gd name="adj1" fmla="val 0"/>
                <a:gd name="adj2" fmla="val 4907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2" name="Rectángulo 11"/>
            <p:cNvSpPr/>
            <p:nvPr/>
          </p:nvSpPr>
          <p:spPr>
            <a:xfrm>
              <a:off x="7807225" y="5047673"/>
              <a:ext cx="1063496" cy="338554"/>
            </a:xfrm>
            <a:prstGeom prst="rect">
              <a:avLst/>
            </a:prstGeom>
            <a:noFill/>
          </p:spPr>
          <p:txBody>
            <a:bodyPr wrap="none" lIns="91440" tIns="45720" rIns="91440" bIns="45720">
              <a:spAutoFit/>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Confirmed</a:t>
              </a:r>
            </a:p>
          </p:txBody>
        </p:sp>
        <p:sp>
          <p:nvSpPr>
            <p:cNvPr id="13" name="Rectángulo 12"/>
            <p:cNvSpPr/>
            <p:nvPr/>
          </p:nvSpPr>
          <p:spPr>
            <a:xfrm>
              <a:off x="3871108" y="878322"/>
              <a:ext cx="1040092" cy="338554"/>
            </a:xfrm>
            <a:prstGeom prst="rect">
              <a:avLst/>
            </a:prstGeom>
            <a:noFill/>
          </p:spPr>
          <p:txBody>
            <a:bodyPr wrap="none" lIns="91440" tIns="45720" rIns="91440" bIns="45720">
              <a:spAutoFit/>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Suspected</a:t>
              </a:r>
            </a:p>
          </p:txBody>
        </p:sp>
        <p:sp>
          <p:nvSpPr>
            <p:cNvPr id="14" name="Rectángulo 13"/>
            <p:cNvSpPr/>
            <p:nvPr/>
          </p:nvSpPr>
          <p:spPr>
            <a:xfrm>
              <a:off x="7795133" y="5247727"/>
              <a:ext cx="1121269" cy="276999"/>
            </a:xfrm>
            <a:prstGeom prst="rect">
              <a:avLst/>
            </a:prstGeom>
          </p:spPr>
          <p:txBody>
            <a:bodyPr wrap="none">
              <a:spAutoFit/>
            </a:bodyPr>
            <a:lstStyle/>
            <a:p>
              <a:r>
                <a:rPr lang="en-GB" sz="1200" b="1" dirty="0">
                  <a:latin typeface="Calibri Light" panose="020F0302020204030204" pitchFamily="34" charset="0"/>
                  <a:ea typeface="Calibri" panose="020F0502020204030204" pitchFamily="34" charset="0"/>
                  <a:cs typeface="Arial" panose="020B0604020202020204" pitchFamily="34" charset="0"/>
                </a:rPr>
                <a:t>Mild/moderate</a:t>
              </a:r>
            </a:p>
          </p:txBody>
        </p:sp>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70906" y="1619037"/>
              <a:ext cx="2286604" cy="1695650"/>
            </a:xfrm>
            <a:prstGeom prst="rect">
              <a:avLst/>
            </a:prstGeom>
          </p:spPr>
        </p:pic>
        <p:pic>
          <p:nvPicPr>
            <p:cNvPr id="16" name="Imagen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3781" y="2469938"/>
              <a:ext cx="2361987" cy="1905106"/>
            </a:xfrm>
            <a:prstGeom prst="rect">
              <a:avLst/>
            </a:prstGeom>
          </p:spPr>
        </p:pic>
        <p:pic>
          <p:nvPicPr>
            <p:cNvPr id="17" name="Imagen 16"/>
            <p:cNvPicPr>
              <a:picLocks noChangeAspect="1"/>
            </p:cNvPicPr>
            <p:nvPr/>
          </p:nvPicPr>
          <p:blipFill>
            <a:blip r:embed="rId6"/>
            <a:stretch>
              <a:fillRect/>
            </a:stretch>
          </p:blipFill>
          <p:spPr>
            <a:xfrm>
              <a:off x="4042847" y="1702830"/>
              <a:ext cx="382629" cy="545450"/>
            </a:xfrm>
            <a:prstGeom prst="rect">
              <a:avLst/>
            </a:prstGeom>
          </p:spPr>
        </p:pic>
        <p:pic>
          <p:nvPicPr>
            <p:cNvPr id="18" name="Imagen 17"/>
            <p:cNvPicPr>
              <a:picLocks noChangeAspect="1"/>
            </p:cNvPicPr>
            <p:nvPr/>
          </p:nvPicPr>
          <p:blipFill>
            <a:blip r:embed="rId8"/>
            <a:stretch>
              <a:fillRect/>
            </a:stretch>
          </p:blipFill>
          <p:spPr>
            <a:xfrm>
              <a:off x="7174645" y="4523705"/>
              <a:ext cx="356471" cy="534706"/>
            </a:xfrm>
            <a:prstGeom prst="rect">
              <a:avLst/>
            </a:prstGeom>
          </p:spPr>
        </p:pic>
        <p:pic>
          <p:nvPicPr>
            <p:cNvPr id="19" name="Imagen 18"/>
            <p:cNvPicPr>
              <a:picLocks noChangeAspect="1"/>
            </p:cNvPicPr>
            <p:nvPr/>
          </p:nvPicPr>
          <p:blipFill>
            <a:blip r:embed="rId9"/>
            <a:stretch>
              <a:fillRect/>
            </a:stretch>
          </p:blipFill>
          <p:spPr>
            <a:xfrm>
              <a:off x="7892858" y="3985989"/>
              <a:ext cx="358477" cy="537716"/>
            </a:xfrm>
            <a:prstGeom prst="rect">
              <a:avLst/>
            </a:prstGeom>
          </p:spPr>
        </p:pic>
        <p:sp>
          <p:nvSpPr>
            <p:cNvPr id="20" name="Abrir llave 19"/>
            <p:cNvSpPr/>
            <p:nvPr/>
          </p:nvSpPr>
          <p:spPr>
            <a:xfrm rot="16200000" flipV="1">
              <a:off x="5211554" y="4952016"/>
              <a:ext cx="743436" cy="53910"/>
            </a:xfrm>
            <a:prstGeom prst="leftBrace">
              <a:avLst>
                <a:gd name="adj1" fmla="val 0"/>
                <a:gd name="adj2" fmla="val 8611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sp>
        <p:nvSpPr>
          <p:cNvPr id="21" name="Rectángulo 20"/>
          <p:cNvSpPr/>
          <p:nvPr/>
        </p:nvSpPr>
        <p:spPr>
          <a:xfrm>
            <a:off x="5943677" y="2118431"/>
            <a:ext cx="1640898" cy="584775"/>
          </a:xfrm>
          <a:prstGeom prst="rect">
            <a:avLst/>
          </a:prstGeom>
          <a:noFill/>
        </p:spPr>
        <p:txBody>
          <a:bodyPr wrap="none" lIns="91440" tIns="45720" rIns="91440" bIns="45720">
            <a:spAutoFit/>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Confirmed WARD</a:t>
            </a:r>
          </a:p>
          <a:p>
            <a:pPr algn="ctr"/>
            <a:r>
              <a:rPr lang="es-ES" sz="1600" dirty="0">
                <a:ln w="0"/>
                <a:effectLst>
                  <a:outerShdw blurRad="38100" dist="19050" dir="2700000" algn="tl" rotWithShape="0">
                    <a:schemeClr val="dk1">
                      <a:alpha val="40000"/>
                    </a:schemeClr>
                  </a:outerShdw>
                </a:effectLst>
              </a:rPr>
              <a:t>40 Beds</a:t>
            </a:r>
            <a:endParaRPr lang="es-ES" sz="1600" b="0" cap="none" spc="0" dirty="0">
              <a:ln w="0"/>
              <a:solidFill>
                <a:schemeClr val="tx1"/>
              </a:solidFill>
              <a:effectLst>
                <a:outerShdw blurRad="38100" dist="19050" dir="2700000" algn="tl" rotWithShape="0">
                  <a:schemeClr val="dk1">
                    <a:alpha val="40000"/>
                  </a:schemeClr>
                </a:outerShdw>
              </a:effectLst>
            </a:endParaRPr>
          </a:p>
        </p:txBody>
      </p:sp>
      <p:sp>
        <p:nvSpPr>
          <p:cNvPr id="22" name="Rectángulo 21"/>
          <p:cNvSpPr/>
          <p:nvPr/>
        </p:nvSpPr>
        <p:spPr>
          <a:xfrm>
            <a:off x="4231742" y="2137185"/>
            <a:ext cx="1617494" cy="584775"/>
          </a:xfrm>
          <a:prstGeom prst="rect">
            <a:avLst/>
          </a:prstGeom>
          <a:noFill/>
        </p:spPr>
        <p:txBody>
          <a:bodyPr wrap="none" lIns="91440" tIns="45720" rIns="91440" bIns="45720">
            <a:spAutoFit/>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Suspected WARD</a:t>
            </a:r>
          </a:p>
          <a:p>
            <a:pPr algn="ctr"/>
            <a:r>
              <a:rPr lang="es-ES" sz="1600" dirty="0">
                <a:ln w="0"/>
                <a:effectLst>
                  <a:outerShdw blurRad="38100" dist="19050" dir="2700000" algn="tl" rotWithShape="0">
                    <a:schemeClr val="dk1">
                      <a:alpha val="40000"/>
                    </a:schemeClr>
                  </a:outerShdw>
                </a:effectLst>
              </a:rPr>
              <a:t>20 Beds</a:t>
            </a:r>
            <a:endParaRPr lang="es-ES" sz="1600" b="0" cap="none" spc="0" dirty="0">
              <a:ln w="0"/>
              <a:solidFill>
                <a:schemeClr val="tx1"/>
              </a:solidFill>
              <a:effectLst>
                <a:outerShdw blurRad="38100" dist="19050" dir="2700000" algn="tl" rotWithShape="0">
                  <a:schemeClr val="dk1">
                    <a:alpha val="40000"/>
                  </a:schemeClr>
                </a:outerShdw>
              </a:effectLst>
            </a:endParaRPr>
          </a:p>
        </p:txBody>
      </p:sp>
      <p:sp>
        <p:nvSpPr>
          <p:cNvPr id="23" name="Rectángulo 22"/>
          <p:cNvSpPr/>
          <p:nvPr/>
        </p:nvSpPr>
        <p:spPr>
          <a:xfrm>
            <a:off x="7819243" y="2118430"/>
            <a:ext cx="1117229" cy="584775"/>
          </a:xfrm>
          <a:prstGeom prst="rect">
            <a:avLst/>
          </a:prstGeom>
          <a:noFill/>
        </p:spPr>
        <p:txBody>
          <a:bodyPr wrap="none" lIns="91440" tIns="45720" rIns="91440" bIns="45720">
            <a:spAutoFit/>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SIPA WARD</a:t>
            </a:r>
          </a:p>
          <a:p>
            <a:pPr algn="ctr"/>
            <a:r>
              <a:rPr lang="es-ES" sz="1600" dirty="0">
                <a:ln w="0"/>
                <a:effectLst>
                  <a:outerShdw blurRad="38100" dist="19050" dir="2700000" algn="tl" rotWithShape="0">
                    <a:schemeClr val="dk1">
                      <a:alpha val="40000"/>
                    </a:schemeClr>
                  </a:outerShdw>
                </a:effectLst>
              </a:rPr>
              <a:t>20 Beds</a:t>
            </a:r>
            <a:endParaRPr lang="es-ES" sz="1600" b="0" cap="none" spc="0" dirty="0">
              <a:ln w="0"/>
              <a:solidFill>
                <a:schemeClr val="tx1"/>
              </a:solidFill>
              <a:effectLst>
                <a:outerShdw blurRad="38100" dist="19050" dir="2700000" algn="tl" rotWithShape="0">
                  <a:schemeClr val="dk1">
                    <a:alpha val="40000"/>
                  </a:schemeClr>
                </a:outerShdw>
              </a:effectLst>
            </a:endParaRPr>
          </a:p>
        </p:txBody>
      </p:sp>
      <p:sp>
        <p:nvSpPr>
          <p:cNvPr id="24" name="Rectángulo 23"/>
          <p:cNvSpPr/>
          <p:nvPr/>
        </p:nvSpPr>
        <p:spPr>
          <a:xfrm>
            <a:off x="4805331" y="1823036"/>
            <a:ext cx="401072" cy="341632"/>
          </a:xfrm>
          <a:prstGeom prst="rect">
            <a:avLst/>
          </a:prstGeom>
        </p:spPr>
        <p:txBody>
          <a:bodyPr wrap="none">
            <a:spAutoFit/>
          </a:bodyPr>
          <a:lstStyle/>
          <a:p>
            <a:pPr>
              <a:lnSpc>
                <a:spcPct val="90000"/>
              </a:lnSpc>
            </a:pPr>
            <a:r>
              <a:rPr lang="en-GB" dirty="0"/>
              <a:t>2x</a:t>
            </a:r>
          </a:p>
        </p:txBody>
      </p:sp>
      <p:sp>
        <p:nvSpPr>
          <p:cNvPr id="25" name="Rectángulo 24"/>
          <p:cNvSpPr/>
          <p:nvPr/>
        </p:nvSpPr>
        <p:spPr>
          <a:xfrm>
            <a:off x="6455484" y="1903633"/>
            <a:ext cx="401072" cy="341632"/>
          </a:xfrm>
          <a:prstGeom prst="rect">
            <a:avLst/>
          </a:prstGeom>
        </p:spPr>
        <p:txBody>
          <a:bodyPr wrap="none">
            <a:spAutoFit/>
          </a:bodyPr>
          <a:lstStyle/>
          <a:p>
            <a:pPr>
              <a:lnSpc>
                <a:spcPct val="90000"/>
              </a:lnSpc>
            </a:pPr>
            <a:r>
              <a:rPr lang="en-GB" dirty="0"/>
              <a:t>2x</a:t>
            </a:r>
          </a:p>
        </p:txBody>
      </p:sp>
      <p:sp>
        <p:nvSpPr>
          <p:cNvPr id="26" name="Rectángulo 25"/>
          <p:cNvSpPr/>
          <p:nvPr/>
        </p:nvSpPr>
        <p:spPr>
          <a:xfrm>
            <a:off x="8218147" y="1865065"/>
            <a:ext cx="401072" cy="341632"/>
          </a:xfrm>
          <a:prstGeom prst="rect">
            <a:avLst/>
          </a:prstGeom>
        </p:spPr>
        <p:txBody>
          <a:bodyPr wrap="none">
            <a:spAutoFit/>
          </a:bodyPr>
          <a:lstStyle/>
          <a:p>
            <a:pPr>
              <a:lnSpc>
                <a:spcPct val="90000"/>
              </a:lnSpc>
            </a:pPr>
            <a:r>
              <a:rPr lang="en-GB" dirty="0"/>
              <a:t>1x</a:t>
            </a:r>
          </a:p>
        </p:txBody>
      </p:sp>
      <p:sp>
        <p:nvSpPr>
          <p:cNvPr id="27" name="Rectángulo 26"/>
          <p:cNvSpPr/>
          <p:nvPr/>
        </p:nvSpPr>
        <p:spPr>
          <a:xfrm>
            <a:off x="607166" y="4365663"/>
            <a:ext cx="2282983" cy="830997"/>
          </a:xfrm>
          <a:prstGeom prst="rect">
            <a:avLst/>
          </a:prstGeom>
          <a:noFill/>
        </p:spPr>
        <p:txBody>
          <a:bodyPr wrap="square" lIns="91440" tIns="45720" rIns="91440" bIns="45720">
            <a:spAutoFit/>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Core AREA</a:t>
            </a:r>
          </a:p>
          <a:p>
            <a:pPr algn="ctr"/>
            <a:r>
              <a:rPr lang="es-ES" sz="1600" dirty="0">
                <a:ln w="0"/>
                <a:effectLst>
                  <a:outerShdw blurRad="38100" dist="19050" dir="2700000" algn="tl" rotWithShape="0">
                    <a:schemeClr val="dk1">
                      <a:alpha val="40000"/>
                    </a:schemeClr>
                  </a:outerShdw>
                </a:effectLst>
              </a:rPr>
              <a:t>Triage + Ops support &amp; Coordination </a:t>
            </a:r>
            <a:endParaRPr lang="es-ES" sz="1600" b="0" cap="none" spc="0" dirty="0">
              <a:ln w="0"/>
              <a:solidFill>
                <a:schemeClr val="tx1"/>
              </a:solidFill>
              <a:effectLst>
                <a:outerShdw blurRad="38100" dist="19050" dir="2700000" algn="tl" rotWithShape="0">
                  <a:schemeClr val="dk1">
                    <a:alpha val="40000"/>
                  </a:schemeClr>
                </a:outerShdw>
              </a:effectLst>
            </a:endParaRPr>
          </a:p>
        </p:txBody>
      </p:sp>
      <p:sp>
        <p:nvSpPr>
          <p:cNvPr id="28" name="Rectángulo 27"/>
          <p:cNvSpPr/>
          <p:nvPr/>
        </p:nvSpPr>
        <p:spPr>
          <a:xfrm>
            <a:off x="3477252" y="5510388"/>
            <a:ext cx="539828" cy="338554"/>
          </a:xfrm>
          <a:prstGeom prst="rect">
            <a:avLst/>
          </a:prstGeom>
          <a:noFill/>
        </p:spPr>
        <p:txBody>
          <a:bodyPr wrap="none" lIns="91440" tIns="45720" rIns="91440" bIns="45720">
            <a:spAutoFit/>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SIPA</a:t>
            </a:r>
          </a:p>
        </p:txBody>
      </p:sp>
      <p:sp>
        <p:nvSpPr>
          <p:cNvPr id="29" name="Abrir llave 28"/>
          <p:cNvSpPr/>
          <p:nvPr/>
        </p:nvSpPr>
        <p:spPr>
          <a:xfrm rot="16200000">
            <a:off x="5631049" y="4786339"/>
            <a:ext cx="341888" cy="566442"/>
          </a:xfrm>
          <a:prstGeom prst="leftBrace">
            <a:avLst>
              <a:gd name="adj1" fmla="val 0"/>
              <a:gd name="adj2" fmla="val 8611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30" name="Rectángulo 29"/>
          <p:cNvSpPr/>
          <p:nvPr/>
        </p:nvSpPr>
        <p:spPr>
          <a:xfrm>
            <a:off x="4189404" y="1798343"/>
            <a:ext cx="4875400" cy="1048890"/>
          </a:xfrm>
          <a:prstGeom prst="rect">
            <a:avLst/>
          </a:prstGeom>
          <a:noFill/>
          <a:ln>
            <a:solidFill>
              <a:srgbClr val="00487E"/>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32" name="Título 1">
            <a:extLst>
              <a:ext uri="{FF2B5EF4-FFF2-40B4-BE49-F238E27FC236}">
                <a16:creationId xmlns:a16="http://schemas.microsoft.com/office/drawing/2014/main" id="{34E69BEE-D507-4343-8831-4CE1E0B00D45}"/>
              </a:ext>
            </a:extLst>
          </p:cNvPr>
          <p:cNvSpPr>
            <a:spLocks noGrp="1"/>
          </p:cNvSpPr>
          <p:nvPr>
            <p:ph type="title"/>
          </p:nvPr>
        </p:nvSpPr>
        <p:spPr>
          <a:xfrm>
            <a:off x="1475656" y="227186"/>
            <a:ext cx="8229600" cy="792088"/>
          </a:xfrm>
        </p:spPr>
        <p:txBody>
          <a:bodyPr/>
          <a:lstStyle/>
          <a:p>
            <a:r>
              <a:rPr lang="en-GB" dirty="0"/>
              <a:t>Main Building Blocks</a:t>
            </a:r>
          </a:p>
        </p:txBody>
      </p:sp>
    </p:spTree>
    <p:extLst>
      <p:ext uri="{BB962C8B-B14F-4D97-AF65-F5344CB8AC3E}">
        <p14:creationId xmlns:p14="http://schemas.microsoft.com/office/powerpoint/2010/main" val="3773841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2402" y="58946"/>
            <a:ext cx="7686600" cy="1008112"/>
          </a:xfrm>
        </p:spPr>
        <p:txBody>
          <a:bodyPr>
            <a:normAutofit/>
          </a:bodyPr>
          <a:lstStyle/>
          <a:p>
            <a:pPr lvl="0" algn="ctr"/>
            <a:r>
              <a:rPr lang="en-GB" dirty="0"/>
              <a:t>Clinical Aspects </a:t>
            </a:r>
            <a:endParaRPr lang="es-ES" dirty="0"/>
          </a:p>
        </p:txBody>
      </p:sp>
      <p:sp>
        <p:nvSpPr>
          <p:cNvPr id="3" name="Marcador de contenido 2"/>
          <p:cNvSpPr>
            <a:spLocks noGrp="1"/>
          </p:cNvSpPr>
          <p:nvPr>
            <p:ph idx="1"/>
          </p:nvPr>
        </p:nvSpPr>
        <p:spPr>
          <a:xfrm>
            <a:off x="310150" y="1572666"/>
            <a:ext cx="8366305" cy="681495"/>
          </a:xfrm>
        </p:spPr>
        <p:txBody>
          <a:bodyPr>
            <a:normAutofit/>
          </a:bodyPr>
          <a:lstStyle/>
          <a:p>
            <a:pPr marL="0" lvl="0" indent="0" algn="ctr">
              <a:buNone/>
            </a:pPr>
            <a:r>
              <a:rPr lang="en-US" b="0" dirty="0">
                <a:solidFill>
                  <a:schemeClr val="tx2"/>
                </a:solidFill>
              </a:rPr>
              <a:t>COVID19 Screening &amp; Triage</a:t>
            </a:r>
            <a:endParaRPr lang="es-ES" b="0" dirty="0">
              <a:solidFill>
                <a:schemeClr val="tx2"/>
              </a:solidFill>
            </a:endParaRPr>
          </a:p>
        </p:txBody>
      </p:sp>
      <p:pic>
        <p:nvPicPr>
          <p:cNvPr id="5" name="Imagen 4"/>
          <p:cNvPicPr/>
          <p:nvPr/>
        </p:nvPicPr>
        <p:blipFill>
          <a:blip r:embed="rId3"/>
          <a:stretch>
            <a:fillRect/>
          </a:stretch>
        </p:blipFill>
        <p:spPr>
          <a:xfrm rot="16200000">
            <a:off x="3139258" y="-235994"/>
            <a:ext cx="2912346" cy="8450089"/>
          </a:xfrm>
          <a:prstGeom prst="rect">
            <a:avLst/>
          </a:prstGeom>
        </p:spPr>
      </p:pic>
      <p:sp>
        <p:nvSpPr>
          <p:cNvPr id="6" name="Marcador de contenido 2"/>
          <p:cNvSpPr txBox="1">
            <a:spLocks/>
          </p:cNvSpPr>
          <p:nvPr/>
        </p:nvSpPr>
        <p:spPr>
          <a:xfrm>
            <a:off x="5220072" y="1502258"/>
            <a:ext cx="3779912" cy="35650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s-ES" sz="1700" b="0" dirty="0">
              <a:solidFill>
                <a:schemeClr val="tx1"/>
              </a:solidFill>
            </a:endParaRPr>
          </a:p>
        </p:txBody>
      </p:sp>
      <p:pic>
        <p:nvPicPr>
          <p:cNvPr id="10243" name="image15.png" descr="Hombre y muj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2507" y="5067324"/>
            <a:ext cx="285750" cy="2857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42" name="image3.png" descr="Hombre y muj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2507" y="5356179"/>
            <a:ext cx="285750" cy="2857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41" name="image21.png" descr="Hombre y muj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39952" y="5067324"/>
            <a:ext cx="285750" cy="28575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5"/>
          <p:cNvSpPr>
            <a:spLocks noChangeArrowheads="1"/>
          </p:cNvSpPr>
          <p:nvPr/>
        </p:nvSpPr>
        <p:spPr bwMode="auto">
          <a:xfrm>
            <a:off x="0" y="85725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s-ES"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r>
              <a:rPr kumimoji="0" lang="es-ES" altLang="es-ES" sz="600" b="0" i="0" u="none" strike="noStrike" cap="none" normalizeH="0" baseline="0">
                <a:ln>
                  <a:noFill/>
                </a:ln>
                <a:solidFill>
                  <a:schemeClr val="tx1"/>
                </a:solidFill>
                <a:effectLst/>
                <a:latin typeface="Arial" panose="020B0604020202020204" pitchFamily="34" charset="0"/>
              </a:rPr>
              <a:t> </a:t>
            </a:r>
            <a:endParaRPr kumimoji="0" lang="es-ES" altLang="es-ES" sz="1800" b="0" i="0" u="none" strike="noStrike" cap="none" normalizeH="0" baseline="0">
              <a:ln>
                <a:noFill/>
              </a:ln>
              <a:solidFill>
                <a:schemeClr val="tx1"/>
              </a:solidFill>
              <a:effectLst/>
              <a:latin typeface="Arial" panose="020B0604020202020204" pitchFamily="34" charset="0"/>
            </a:endParaRPr>
          </a:p>
        </p:txBody>
      </p:sp>
      <p:pic>
        <p:nvPicPr>
          <p:cNvPr id="12" name="image2.png"/>
          <p:cNvPicPr/>
          <p:nvPr/>
        </p:nvPicPr>
        <p:blipFill>
          <a:blip r:embed="rId7"/>
          <a:srcRect l="20468" r="-52" b="30953"/>
          <a:stretch>
            <a:fillRect/>
          </a:stretch>
        </p:blipFill>
        <p:spPr>
          <a:xfrm>
            <a:off x="4195832" y="5371217"/>
            <a:ext cx="229870" cy="290830"/>
          </a:xfrm>
          <a:prstGeom prst="rect">
            <a:avLst/>
          </a:prstGeom>
          <a:ln/>
        </p:spPr>
      </p:pic>
    </p:spTree>
    <p:extLst>
      <p:ext uri="{BB962C8B-B14F-4D97-AF65-F5344CB8AC3E}">
        <p14:creationId xmlns:p14="http://schemas.microsoft.com/office/powerpoint/2010/main" val="498080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69.png"/>
          <p:cNvPicPr/>
          <p:nvPr/>
        </p:nvPicPr>
        <p:blipFill>
          <a:blip r:embed="rId3"/>
          <a:srcRect/>
          <a:stretch>
            <a:fillRect/>
          </a:stretch>
        </p:blipFill>
        <p:spPr>
          <a:xfrm>
            <a:off x="819674" y="1189102"/>
            <a:ext cx="7064694" cy="4760178"/>
          </a:xfrm>
          <a:prstGeom prst="rect">
            <a:avLst/>
          </a:prstGeom>
          <a:ln/>
        </p:spPr>
      </p:pic>
      <p:pic>
        <p:nvPicPr>
          <p:cNvPr id="32" name="Imagen 31"/>
          <p:cNvPicPr>
            <a:picLocks noChangeAspect="1"/>
          </p:cNvPicPr>
          <p:nvPr/>
        </p:nvPicPr>
        <p:blipFill>
          <a:blip r:embed="rId4"/>
          <a:stretch>
            <a:fillRect/>
          </a:stretch>
        </p:blipFill>
        <p:spPr>
          <a:xfrm>
            <a:off x="2335943" y="1877433"/>
            <a:ext cx="2160240" cy="1154391"/>
          </a:xfrm>
          <a:prstGeom prst="rect">
            <a:avLst/>
          </a:prstGeom>
        </p:spPr>
      </p:pic>
      <p:pic>
        <p:nvPicPr>
          <p:cNvPr id="33" name="Imagen 32"/>
          <p:cNvPicPr>
            <a:picLocks noChangeAspect="1"/>
          </p:cNvPicPr>
          <p:nvPr/>
        </p:nvPicPr>
        <p:blipFill>
          <a:blip r:embed="rId4"/>
          <a:stretch>
            <a:fillRect/>
          </a:stretch>
        </p:blipFill>
        <p:spPr>
          <a:xfrm>
            <a:off x="2335943" y="3056165"/>
            <a:ext cx="2160240" cy="1154391"/>
          </a:xfrm>
          <a:prstGeom prst="rect">
            <a:avLst/>
          </a:prstGeom>
        </p:spPr>
      </p:pic>
      <p:sp>
        <p:nvSpPr>
          <p:cNvPr id="9" name="Título 1">
            <a:extLst>
              <a:ext uri="{FF2B5EF4-FFF2-40B4-BE49-F238E27FC236}">
                <a16:creationId xmlns:a16="http://schemas.microsoft.com/office/drawing/2014/main" id="{4D4B7D11-2BEA-451A-9869-149D799E2A2E}"/>
              </a:ext>
            </a:extLst>
          </p:cNvPr>
          <p:cNvSpPr>
            <a:spLocks noGrp="1"/>
          </p:cNvSpPr>
          <p:nvPr>
            <p:ph type="title"/>
          </p:nvPr>
        </p:nvSpPr>
        <p:spPr>
          <a:xfrm>
            <a:off x="1475656" y="227186"/>
            <a:ext cx="8229600" cy="792088"/>
          </a:xfrm>
        </p:spPr>
        <p:txBody>
          <a:bodyPr/>
          <a:lstStyle/>
          <a:p>
            <a:r>
              <a:rPr lang="en-GB" dirty="0"/>
              <a:t>Main Building Blocks</a:t>
            </a:r>
          </a:p>
        </p:txBody>
      </p:sp>
    </p:spTree>
    <p:extLst>
      <p:ext uri="{BB962C8B-B14F-4D97-AF65-F5344CB8AC3E}">
        <p14:creationId xmlns:p14="http://schemas.microsoft.com/office/powerpoint/2010/main" val="3766112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451396-A092-49BB-AFCD-DF5DFD9AD305}"/>
              </a:ext>
            </a:extLst>
          </p:cNvPr>
          <p:cNvSpPr>
            <a:spLocks noGrp="1"/>
          </p:cNvSpPr>
          <p:nvPr>
            <p:ph type="title"/>
          </p:nvPr>
        </p:nvSpPr>
        <p:spPr>
          <a:xfrm>
            <a:off x="457200" y="44624"/>
            <a:ext cx="8229600" cy="1143000"/>
          </a:xfrm>
        </p:spPr>
        <p:txBody>
          <a:bodyPr anchor="ctr">
            <a:normAutofit/>
          </a:bodyPr>
          <a:lstStyle/>
          <a:p>
            <a:pPr algn="ctr"/>
            <a:r>
              <a:rPr lang="en-US" dirty="0"/>
              <a:t>Modular Approach</a:t>
            </a:r>
          </a:p>
        </p:txBody>
      </p:sp>
      <p:sp>
        <p:nvSpPr>
          <p:cNvPr id="281604" name="Rectangle 4"/>
          <p:cNvSpPr>
            <a:spLocks noGrp="1" noChangeArrowheads="1"/>
          </p:cNvSpPr>
          <p:nvPr>
            <p:ph sz="half" idx="1"/>
          </p:nvPr>
        </p:nvSpPr>
        <p:spPr>
          <a:xfrm>
            <a:off x="125760" y="1495325"/>
            <a:ext cx="8892480" cy="4525963"/>
          </a:xfrm>
        </p:spPr>
        <p:txBody>
          <a:bodyPr>
            <a:normAutofit/>
          </a:bodyPr>
          <a:lstStyle/>
          <a:p>
            <a:pPr marL="0" indent="0" algn="ctr">
              <a:lnSpc>
                <a:spcPct val="90000"/>
              </a:lnSpc>
              <a:buNone/>
            </a:pPr>
            <a:r>
              <a:rPr lang="en-US" altLang="fr-FR" sz="2400" b="0" dirty="0">
                <a:solidFill>
                  <a:schemeClr val="tx2"/>
                </a:solidFill>
              </a:rPr>
              <a:t>The modular approach enables community facilities and treatment </a:t>
            </a:r>
            <a:r>
              <a:rPr lang="en-US" altLang="fr-FR" sz="2400" b="0" dirty="0" err="1">
                <a:solidFill>
                  <a:schemeClr val="tx2"/>
                </a:solidFill>
              </a:rPr>
              <a:t>centres</a:t>
            </a:r>
            <a:r>
              <a:rPr lang="en-US" altLang="fr-FR" sz="2400" b="0" dirty="0">
                <a:solidFill>
                  <a:schemeClr val="tx2"/>
                </a:solidFill>
              </a:rPr>
              <a:t> to ADAPT to diverse needs and requirements – e.g. space availability, number of patients, local conditions &amp; security.  </a:t>
            </a:r>
          </a:p>
          <a:p>
            <a:pPr marL="0" indent="0" algn="ctr">
              <a:lnSpc>
                <a:spcPct val="90000"/>
              </a:lnSpc>
              <a:buNone/>
            </a:pPr>
            <a:r>
              <a:rPr lang="en-US" altLang="fr-FR" sz="2400" b="0" dirty="0">
                <a:solidFill>
                  <a:schemeClr val="tx2"/>
                </a:solidFill>
              </a:rPr>
              <a:t>Modules can also be adapted to function within, and/or, augment EXISTING health facilities.</a:t>
            </a:r>
            <a:endParaRPr lang="en-GB" altLang="fr-FR" sz="2400" b="0" dirty="0">
              <a:solidFill>
                <a:schemeClr val="tx2"/>
              </a:solidFill>
            </a:endParaRPr>
          </a:p>
        </p:txBody>
      </p:sp>
      <p:pic>
        <p:nvPicPr>
          <p:cNvPr id="4" name="image55.png"/>
          <p:cNvPicPr/>
          <p:nvPr/>
        </p:nvPicPr>
        <p:blipFill>
          <a:blip r:embed="rId3"/>
          <a:srcRect t="6837"/>
          <a:stretch>
            <a:fillRect/>
          </a:stretch>
        </p:blipFill>
        <p:spPr>
          <a:xfrm>
            <a:off x="1080836" y="3861048"/>
            <a:ext cx="2302499" cy="1724665"/>
          </a:xfrm>
          <a:prstGeom prst="rect">
            <a:avLst/>
          </a:prstGeom>
          <a:ln/>
        </p:spPr>
      </p:pic>
      <p:pic>
        <p:nvPicPr>
          <p:cNvPr id="6" name="image56.png"/>
          <p:cNvPicPr/>
          <p:nvPr/>
        </p:nvPicPr>
        <p:blipFill>
          <a:blip r:embed="rId4"/>
          <a:srcRect/>
          <a:stretch>
            <a:fillRect/>
          </a:stretch>
        </p:blipFill>
        <p:spPr>
          <a:xfrm>
            <a:off x="5868144" y="3861048"/>
            <a:ext cx="2440563" cy="1724665"/>
          </a:xfrm>
          <a:prstGeom prst="rect">
            <a:avLst/>
          </a:prstGeom>
          <a:ln/>
        </p:spPr>
      </p:pic>
      <p:sp>
        <p:nvSpPr>
          <p:cNvPr id="2" name="Rectángulo 1"/>
          <p:cNvSpPr/>
          <p:nvPr/>
        </p:nvSpPr>
        <p:spPr>
          <a:xfrm>
            <a:off x="6036664" y="5524591"/>
            <a:ext cx="2626809" cy="369332"/>
          </a:xfrm>
          <a:prstGeom prst="rect">
            <a:avLst/>
          </a:prstGeom>
        </p:spPr>
        <p:txBody>
          <a:bodyPr wrap="none">
            <a:spAutoFit/>
          </a:bodyPr>
          <a:lstStyle/>
          <a:p>
            <a:r>
              <a:rPr lang="en-GB" b="1" dirty="0"/>
              <a:t>20 Beds WARD Suspected</a:t>
            </a:r>
            <a:endParaRPr lang="en-GB" dirty="0"/>
          </a:p>
        </p:txBody>
      </p:sp>
      <p:sp>
        <p:nvSpPr>
          <p:cNvPr id="3" name="Rectángulo 2"/>
          <p:cNvSpPr/>
          <p:nvPr/>
        </p:nvSpPr>
        <p:spPr>
          <a:xfrm>
            <a:off x="1080836" y="5561382"/>
            <a:ext cx="2657266" cy="369332"/>
          </a:xfrm>
          <a:prstGeom prst="rect">
            <a:avLst/>
          </a:prstGeom>
        </p:spPr>
        <p:txBody>
          <a:bodyPr wrap="none">
            <a:spAutoFit/>
          </a:bodyPr>
          <a:lstStyle/>
          <a:p>
            <a:r>
              <a:rPr lang="en-GB" b="1" dirty="0">
                <a:latin typeface="Calibri" panose="020F0502020204030204" pitchFamily="34" charset="0"/>
                <a:ea typeface="Calibri" panose="020F0502020204030204" pitchFamily="34" charset="0"/>
              </a:rPr>
              <a:t>40 Beds WARD Confirmed</a:t>
            </a:r>
            <a:endParaRPr lang="en-GB" dirty="0"/>
          </a:p>
        </p:txBody>
      </p:sp>
    </p:spTree>
    <p:extLst>
      <p:ext uri="{BB962C8B-B14F-4D97-AF65-F5344CB8AC3E}">
        <p14:creationId xmlns:p14="http://schemas.microsoft.com/office/powerpoint/2010/main" val="4266042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0975" y="3234844"/>
            <a:ext cx="3769243" cy="2665291"/>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70974" y="3234084"/>
            <a:ext cx="3769243" cy="2665291"/>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9145" y="3120851"/>
            <a:ext cx="3769243" cy="2665291"/>
          </a:xfrm>
          <a:prstGeom prst="rect">
            <a:avLst/>
          </a:prstGeom>
        </p:spPr>
      </p:pic>
      <p:pic>
        <p:nvPicPr>
          <p:cNvPr id="8" name="Imagen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30817" y="3134321"/>
            <a:ext cx="3769243" cy="2665291"/>
          </a:xfrm>
          <a:prstGeom prst="rect">
            <a:avLst/>
          </a:prstGeom>
        </p:spPr>
      </p:pic>
      <p:pic>
        <p:nvPicPr>
          <p:cNvPr id="9" name="Imagen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13118" y="3147616"/>
            <a:ext cx="3769243" cy="2665291"/>
          </a:xfrm>
          <a:prstGeom prst="rect">
            <a:avLst/>
          </a:prstGeom>
        </p:spPr>
      </p:pic>
      <p:pic>
        <p:nvPicPr>
          <p:cNvPr id="24" name="Imagen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76085" y="3556707"/>
            <a:ext cx="1369662" cy="514549"/>
          </a:xfrm>
          <a:prstGeom prst="rect">
            <a:avLst/>
          </a:prstGeom>
        </p:spPr>
      </p:pic>
      <p:pic>
        <p:nvPicPr>
          <p:cNvPr id="2" name="Imagen 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13117" y="3300901"/>
            <a:ext cx="3769243" cy="2665291"/>
          </a:xfrm>
          <a:prstGeom prst="rect">
            <a:avLst/>
          </a:prstGeom>
        </p:spPr>
      </p:pic>
      <p:sp>
        <p:nvSpPr>
          <p:cNvPr id="12" name="CuadroTexto 11"/>
          <p:cNvSpPr txBox="1"/>
          <p:nvPr/>
        </p:nvSpPr>
        <p:spPr>
          <a:xfrm>
            <a:off x="1174463" y="2926446"/>
            <a:ext cx="1163411" cy="646331"/>
          </a:xfrm>
          <a:prstGeom prst="rect">
            <a:avLst/>
          </a:prstGeom>
          <a:noFill/>
        </p:spPr>
        <p:txBody>
          <a:bodyPr wrap="square" rtlCol="0">
            <a:spAutoFit/>
          </a:bodyPr>
          <a:lstStyle/>
          <a:p>
            <a:r>
              <a:rPr lang="en-US" b="1" kern="0" dirty="0">
                <a:solidFill>
                  <a:prstClr val="white"/>
                </a:solidFill>
                <a:latin typeface="Segoe Condensed" panose="020B0606040200020203" pitchFamily="34" charset="0"/>
              </a:rPr>
              <a:t>SCALING UP MODEL</a:t>
            </a:r>
            <a:endParaRPr lang="es-ES" b="1" kern="0" dirty="0">
              <a:solidFill>
                <a:prstClr val="white"/>
              </a:solidFill>
              <a:latin typeface="Segoe Condensed" panose="020B0606040200020203" pitchFamily="34" charset="0"/>
            </a:endParaRPr>
          </a:p>
        </p:txBody>
      </p:sp>
      <p:pic>
        <p:nvPicPr>
          <p:cNvPr id="15" name="Imagen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65405" y="3481484"/>
            <a:ext cx="1451102" cy="629305"/>
          </a:xfrm>
          <a:prstGeom prst="rect">
            <a:avLst/>
          </a:prstGeom>
        </p:spPr>
      </p:pic>
      <p:pic>
        <p:nvPicPr>
          <p:cNvPr id="16" name="Imagen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76510" y="3524071"/>
            <a:ext cx="1439998" cy="540462"/>
          </a:xfrm>
          <a:prstGeom prst="rect">
            <a:avLst/>
          </a:prstGeom>
        </p:spPr>
      </p:pic>
      <p:pic>
        <p:nvPicPr>
          <p:cNvPr id="17" name="Imagen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385660" y="3501566"/>
            <a:ext cx="1454804" cy="640410"/>
          </a:xfrm>
          <a:prstGeom prst="rect">
            <a:avLst/>
          </a:prstGeom>
        </p:spPr>
      </p:pic>
      <p:pic>
        <p:nvPicPr>
          <p:cNvPr id="22" name="Imagen 21"/>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21454" y="3514078"/>
            <a:ext cx="1514033" cy="636708"/>
          </a:xfrm>
          <a:prstGeom prst="rect">
            <a:avLst/>
          </a:prstGeom>
        </p:spPr>
      </p:pic>
      <p:pic>
        <p:nvPicPr>
          <p:cNvPr id="23" name="Imagen 22"/>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396382" y="3484188"/>
            <a:ext cx="1484418" cy="673727"/>
          </a:xfrm>
          <a:prstGeom prst="rect">
            <a:avLst/>
          </a:prstGeom>
        </p:spPr>
      </p:pic>
      <p:sp>
        <p:nvSpPr>
          <p:cNvPr id="18" name="Title 4">
            <a:extLst>
              <a:ext uri="{FF2B5EF4-FFF2-40B4-BE49-F238E27FC236}">
                <a16:creationId xmlns:a16="http://schemas.microsoft.com/office/drawing/2014/main" id="{D5451396-A092-49BB-AFCD-DF5DFD9AD305}"/>
              </a:ext>
            </a:extLst>
          </p:cNvPr>
          <p:cNvSpPr>
            <a:spLocks noGrp="1"/>
          </p:cNvSpPr>
          <p:nvPr>
            <p:ph type="title"/>
          </p:nvPr>
        </p:nvSpPr>
        <p:spPr>
          <a:xfrm>
            <a:off x="457200" y="44624"/>
            <a:ext cx="8229600" cy="1143000"/>
          </a:xfrm>
        </p:spPr>
        <p:txBody>
          <a:bodyPr anchor="ctr">
            <a:normAutofit/>
          </a:bodyPr>
          <a:lstStyle/>
          <a:p>
            <a:pPr algn="ctr"/>
            <a:r>
              <a:rPr lang="en-US" dirty="0"/>
              <a:t>Scaling Up</a:t>
            </a:r>
          </a:p>
        </p:txBody>
      </p:sp>
      <p:sp>
        <p:nvSpPr>
          <p:cNvPr id="19" name="Rectangle 4"/>
          <p:cNvSpPr>
            <a:spLocks noGrp="1" noChangeArrowheads="1"/>
          </p:cNvSpPr>
          <p:nvPr>
            <p:ph sz="half" idx="1"/>
          </p:nvPr>
        </p:nvSpPr>
        <p:spPr>
          <a:xfrm>
            <a:off x="125760" y="1309795"/>
            <a:ext cx="8892480" cy="4525963"/>
          </a:xfrm>
        </p:spPr>
        <p:txBody>
          <a:bodyPr>
            <a:normAutofit/>
          </a:bodyPr>
          <a:lstStyle/>
          <a:p>
            <a:pPr marL="0" indent="0">
              <a:lnSpc>
                <a:spcPct val="90000"/>
              </a:lnSpc>
              <a:buNone/>
            </a:pPr>
            <a:r>
              <a:rPr lang="en-US" altLang="fr-FR" sz="2400" b="0" dirty="0">
                <a:solidFill>
                  <a:schemeClr val="tx2"/>
                </a:solidFill>
              </a:rPr>
              <a:t>Modularity also enables expansion to be planned IN ADVANCE and established IN PHASES. </a:t>
            </a:r>
          </a:p>
          <a:p>
            <a:pPr marL="0" indent="0">
              <a:lnSpc>
                <a:spcPct val="90000"/>
              </a:lnSpc>
              <a:buNone/>
            </a:pPr>
            <a:r>
              <a:rPr lang="en-US" altLang="fr-FR" sz="2400" b="0" dirty="0">
                <a:solidFill>
                  <a:schemeClr val="tx2"/>
                </a:solidFill>
              </a:rPr>
              <a:t>Community facilities should be capable of accommodating high numbers of patients with mild and moderate case severity and equally scalable to existing community settings.</a:t>
            </a:r>
            <a:endParaRPr lang="en-GB" altLang="fr-FR" sz="2400" b="0" dirty="0">
              <a:solidFill>
                <a:schemeClr val="tx2"/>
              </a:solidFill>
            </a:endParaRPr>
          </a:p>
        </p:txBody>
      </p:sp>
    </p:spTree>
    <p:extLst>
      <p:ext uri="{BB962C8B-B14F-4D97-AF65-F5344CB8AC3E}">
        <p14:creationId xmlns:p14="http://schemas.microsoft.com/office/powerpoint/2010/main" val="1096297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10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34168"/>
            <a:ext cx="8229600" cy="1143000"/>
          </a:xfrm>
        </p:spPr>
        <p:txBody>
          <a:bodyPr vert="horz" lIns="91440" tIns="45720" rIns="91440" bIns="45720" rtlCol="0" anchor="ctr">
            <a:normAutofit/>
          </a:bodyPr>
          <a:lstStyle/>
          <a:p>
            <a:pPr algn="ctr"/>
            <a:r>
              <a:rPr lang="en-GB" dirty="0"/>
              <a:t>Separation</a:t>
            </a:r>
            <a:r>
              <a:rPr lang="en-US" dirty="0"/>
              <a:t> 	 	</a:t>
            </a:r>
            <a:endParaRPr lang="en-US" b="1" kern="1200" dirty="0">
              <a:latin typeface="Segoe Condensed" panose="020B0606040200020203" pitchFamily="34" charset="0"/>
              <a:ea typeface="+mj-ea"/>
              <a:cs typeface="+mj-cs"/>
            </a:endParaRPr>
          </a:p>
        </p:txBody>
      </p:sp>
      <p:sp>
        <p:nvSpPr>
          <p:cNvPr id="282629" name="Text Box 5"/>
          <p:cNvSpPr txBox="1">
            <a:spLocks noChangeArrowheads="1"/>
          </p:cNvSpPr>
          <p:nvPr/>
        </p:nvSpPr>
        <p:spPr bwMode="auto">
          <a:xfrm>
            <a:off x="74038" y="1187624"/>
            <a:ext cx="6851104" cy="4525963"/>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marL="227013" indent="-227013">
              <a:spcBef>
                <a:spcPct val="20000"/>
              </a:spcBef>
              <a:buChar char="•"/>
              <a:defRPr kumimoji="1" sz="2800">
                <a:solidFill>
                  <a:schemeClr val="tx1"/>
                </a:solidFill>
                <a:latin typeface="Times New Roman" panose="02020603050405020304" pitchFamily="18" charset="0"/>
              </a:defRPr>
            </a:lvl1pPr>
            <a:lvl2pPr marL="742950" indent="-285750">
              <a:spcBef>
                <a:spcPct val="20000"/>
              </a:spcBef>
              <a:buChar char="–"/>
              <a:defRPr kumimoji="1" sz="2400">
                <a:solidFill>
                  <a:schemeClr val="tx1"/>
                </a:solidFill>
                <a:latin typeface="Times New Roman" panose="02020603050405020304" pitchFamily="18" charset="0"/>
              </a:defRPr>
            </a:lvl2pPr>
            <a:lvl3pPr marL="1143000" indent="-228600">
              <a:spcBef>
                <a:spcPct val="20000"/>
              </a:spcBef>
              <a:buChar char="•"/>
              <a:defRPr kumimoji="1" sz="2000">
                <a:solidFill>
                  <a:schemeClr val="tx1"/>
                </a:solidFill>
                <a:latin typeface="Times New Roman" panose="02020603050405020304" pitchFamily="18" charset="0"/>
              </a:defRPr>
            </a:lvl3pPr>
            <a:lvl4pPr marL="1600200" indent="-228600">
              <a:spcBef>
                <a:spcPct val="20000"/>
              </a:spcBef>
              <a:buChar char="–"/>
              <a:defRPr kumimoji="1">
                <a:solidFill>
                  <a:schemeClr val="tx1"/>
                </a:solidFill>
                <a:latin typeface="Times New Roman" panose="02020603050405020304" pitchFamily="18" charset="0"/>
              </a:defRPr>
            </a:lvl4pPr>
            <a:lvl5pPr marL="2057400" indent="-228600">
              <a:spcBef>
                <a:spcPct val="20000"/>
              </a:spcBef>
              <a:buChar char="•"/>
              <a:defRPr kumimoji="1"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kumimoji="1"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kumimoji="1"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kumimoji="1"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kumimoji="1" sz="1600">
                <a:solidFill>
                  <a:schemeClr val="tx1"/>
                </a:solidFill>
                <a:latin typeface="Times New Roman" panose="02020603050405020304" pitchFamily="18" charset="0"/>
              </a:defRPr>
            </a:lvl9pPr>
          </a:lstStyle>
          <a:p>
            <a:pPr marL="0" indent="0">
              <a:lnSpc>
                <a:spcPct val="90000"/>
              </a:lnSpc>
              <a:buClr>
                <a:schemeClr val="tx2"/>
              </a:buClr>
              <a:buSzPct val="100000"/>
              <a:buNone/>
            </a:pPr>
            <a:r>
              <a:rPr kumimoji="0" lang="en-US" altLang="fr-FR" sz="2000" dirty="0">
                <a:solidFill>
                  <a:schemeClr val="tx2"/>
                </a:solidFill>
                <a:latin typeface="Segoe Condensed" panose="020B0606040200020203" pitchFamily="34" charset="0"/>
              </a:rPr>
              <a:t>Clearly divided into distinct, exclusive areas:</a:t>
            </a:r>
          </a:p>
          <a:p>
            <a:pPr marL="457200" lvl="1" indent="0">
              <a:lnSpc>
                <a:spcPct val="90000"/>
              </a:lnSpc>
              <a:buClr>
                <a:schemeClr val="tx2"/>
              </a:buClr>
              <a:buSzPct val="100000"/>
              <a:buNone/>
            </a:pPr>
            <a:r>
              <a:rPr kumimoji="0" lang="en-US" altLang="fr-FR" sz="1800" dirty="0">
                <a:solidFill>
                  <a:schemeClr val="tx2"/>
                </a:solidFill>
                <a:latin typeface="Segoe Condensed" panose="020B0606040200020203" pitchFamily="34" charset="0"/>
              </a:rPr>
              <a:t>A	</a:t>
            </a:r>
            <a:r>
              <a:rPr kumimoji="0" lang="en-US" altLang="fr-FR" sz="1800" dirty="0">
                <a:solidFill>
                  <a:schemeClr val="tx2"/>
                </a:solidFill>
                <a:latin typeface="Segoe Condensed" panose="020B0606040200020203" pitchFamily="34" charset="0"/>
                <a:sym typeface="Wingdings" panose="05000000000000000000" pitchFamily="2" charset="2"/>
              </a:rPr>
              <a:t></a:t>
            </a:r>
            <a:r>
              <a:rPr kumimoji="0" lang="en-US" altLang="fr-FR" sz="1800" dirty="0">
                <a:solidFill>
                  <a:schemeClr val="tx2"/>
                </a:solidFill>
                <a:latin typeface="Segoe Condensed" panose="020B0606040200020203" pitchFamily="34" charset="0"/>
              </a:rPr>
              <a:t>High Risk</a:t>
            </a:r>
          </a:p>
          <a:p>
            <a:pPr marL="457200" lvl="1" indent="0">
              <a:lnSpc>
                <a:spcPct val="90000"/>
              </a:lnSpc>
              <a:buClr>
                <a:schemeClr val="tx2"/>
              </a:buClr>
              <a:buSzPct val="100000"/>
              <a:buNone/>
            </a:pPr>
            <a:r>
              <a:rPr kumimoji="0" lang="en-US" altLang="fr-FR" sz="1800" dirty="0">
                <a:solidFill>
                  <a:schemeClr val="tx2"/>
                </a:solidFill>
                <a:latin typeface="Segoe Condensed" panose="020B0606040200020203" pitchFamily="34" charset="0"/>
              </a:rPr>
              <a:t>B	</a:t>
            </a:r>
            <a:r>
              <a:rPr kumimoji="0" lang="en-US" altLang="fr-FR" sz="1800" dirty="0">
                <a:solidFill>
                  <a:schemeClr val="tx2"/>
                </a:solidFill>
                <a:latin typeface="Segoe Condensed" panose="020B0606040200020203" pitchFamily="34" charset="0"/>
                <a:sym typeface="Wingdings" panose="05000000000000000000" pitchFamily="2" charset="2"/>
              </a:rPr>
              <a:t></a:t>
            </a:r>
            <a:r>
              <a:rPr kumimoji="0" lang="en-US" altLang="fr-FR" sz="1800" dirty="0">
                <a:solidFill>
                  <a:schemeClr val="tx2"/>
                </a:solidFill>
                <a:latin typeface="Segoe Condensed" panose="020B0606040200020203" pitchFamily="34" charset="0"/>
              </a:rPr>
              <a:t>Low Risk</a:t>
            </a:r>
          </a:p>
          <a:p>
            <a:pPr marL="457200" lvl="1" indent="0">
              <a:lnSpc>
                <a:spcPct val="90000"/>
              </a:lnSpc>
              <a:buClr>
                <a:schemeClr val="tx2"/>
              </a:buClr>
              <a:buSzPct val="100000"/>
              <a:buNone/>
            </a:pPr>
            <a:r>
              <a:rPr kumimoji="0" lang="en-US" altLang="fr-FR" sz="1800" dirty="0">
                <a:solidFill>
                  <a:schemeClr val="tx2"/>
                </a:solidFill>
                <a:latin typeface="Segoe Condensed" panose="020B0606040200020203" pitchFamily="34" charset="0"/>
              </a:rPr>
              <a:t>C	</a:t>
            </a:r>
            <a:r>
              <a:rPr kumimoji="0" lang="en-US" altLang="fr-FR" sz="1800" dirty="0">
                <a:solidFill>
                  <a:schemeClr val="tx2"/>
                </a:solidFill>
                <a:latin typeface="Segoe Condensed" panose="020B0606040200020203" pitchFamily="34" charset="0"/>
                <a:sym typeface="Wingdings" panose="05000000000000000000" pitchFamily="2" charset="2"/>
              </a:rPr>
              <a:t>Low Risk </a:t>
            </a:r>
            <a:r>
              <a:rPr kumimoji="0" lang="en-US" altLang="fr-FR" sz="1800" dirty="0">
                <a:solidFill>
                  <a:schemeClr val="tx2"/>
                </a:solidFill>
                <a:latin typeface="Segoe Condensed" panose="020B0606040200020203" pitchFamily="34" charset="0"/>
              </a:rPr>
              <a:t>Observation Paths</a:t>
            </a:r>
          </a:p>
        </p:txBody>
      </p:sp>
      <p:sp>
        <p:nvSpPr>
          <p:cNvPr id="74" name="Date Placeholder 4">
            <a:extLst>
              <a:ext uri="{FF2B5EF4-FFF2-40B4-BE49-F238E27FC236}">
                <a16:creationId xmlns:a16="http://schemas.microsoft.com/office/drawing/2014/main" id="{AA09FAAF-D820-4809-800B-56665738AEB2}"/>
              </a:ext>
            </a:extLst>
          </p:cNvPr>
          <p:cNvSpPr>
            <a:spLocks noGrp="1"/>
          </p:cNvSpPr>
          <p:nvPr>
            <p:ph type="dt" sz="half" idx="10"/>
          </p:nvPr>
        </p:nvSpPr>
        <p:spPr>
          <a:xfrm>
            <a:off x="457200" y="6245225"/>
            <a:ext cx="2133600" cy="476250"/>
          </a:xfrm>
        </p:spPr>
        <p:txBody>
          <a:bodyPr/>
          <a:lstStyle/>
          <a:p>
            <a:pPr>
              <a:defRPr/>
            </a:pPr>
            <a:endParaRPr lang="en-US"/>
          </a:p>
        </p:txBody>
      </p:sp>
      <p:grpSp>
        <p:nvGrpSpPr>
          <p:cNvPr id="4" name="Grupo 3"/>
          <p:cNvGrpSpPr/>
          <p:nvPr/>
        </p:nvGrpSpPr>
        <p:grpSpPr>
          <a:xfrm>
            <a:off x="3519671" y="2401814"/>
            <a:ext cx="4978896" cy="3577592"/>
            <a:chOff x="1246017" y="0"/>
            <a:chExt cx="9699965" cy="6858000"/>
          </a:xfrm>
        </p:grpSpPr>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6017" y="0"/>
              <a:ext cx="9699965" cy="6858000"/>
            </a:xfrm>
            <a:prstGeom prst="rect">
              <a:avLst/>
            </a:prstGeom>
          </p:spPr>
        </p:pic>
        <p:sp>
          <p:nvSpPr>
            <p:cNvPr id="7" name="Elipse 6"/>
            <p:cNvSpPr/>
            <p:nvPr/>
          </p:nvSpPr>
          <p:spPr>
            <a:xfrm>
              <a:off x="5366550" y="1831261"/>
              <a:ext cx="433888" cy="44088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C</a:t>
              </a:r>
            </a:p>
          </p:txBody>
        </p:sp>
        <p:sp>
          <p:nvSpPr>
            <p:cNvPr id="8" name="Elipse 7"/>
            <p:cNvSpPr/>
            <p:nvPr/>
          </p:nvSpPr>
          <p:spPr>
            <a:xfrm>
              <a:off x="3916441" y="4206236"/>
              <a:ext cx="433888" cy="44088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B</a:t>
              </a:r>
            </a:p>
          </p:txBody>
        </p:sp>
        <p:sp>
          <p:nvSpPr>
            <p:cNvPr id="9" name="Elipse 8"/>
            <p:cNvSpPr/>
            <p:nvPr/>
          </p:nvSpPr>
          <p:spPr>
            <a:xfrm>
              <a:off x="3916441" y="2551697"/>
              <a:ext cx="433888" cy="44088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A</a:t>
              </a:r>
            </a:p>
          </p:txBody>
        </p:sp>
        <p:sp>
          <p:nvSpPr>
            <p:cNvPr id="10" name="Elipse 9"/>
            <p:cNvSpPr/>
            <p:nvPr/>
          </p:nvSpPr>
          <p:spPr>
            <a:xfrm>
              <a:off x="6803809" y="2551697"/>
              <a:ext cx="433888" cy="44088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A</a:t>
              </a:r>
            </a:p>
          </p:txBody>
        </p:sp>
        <p:sp>
          <p:nvSpPr>
            <p:cNvPr id="11" name="Elipse 10"/>
            <p:cNvSpPr/>
            <p:nvPr/>
          </p:nvSpPr>
          <p:spPr>
            <a:xfrm>
              <a:off x="3916441" y="1055407"/>
              <a:ext cx="475450" cy="44088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A</a:t>
              </a:r>
            </a:p>
          </p:txBody>
        </p:sp>
        <p:sp>
          <p:nvSpPr>
            <p:cNvPr id="12" name="Elipse 11"/>
            <p:cNvSpPr/>
            <p:nvPr/>
          </p:nvSpPr>
          <p:spPr>
            <a:xfrm>
              <a:off x="6803809" y="1055407"/>
              <a:ext cx="475450" cy="44088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A</a:t>
              </a:r>
            </a:p>
          </p:txBody>
        </p:sp>
        <p:sp>
          <p:nvSpPr>
            <p:cNvPr id="13" name="Elipse 12"/>
            <p:cNvSpPr/>
            <p:nvPr/>
          </p:nvSpPr>
          <p:spPr>
            <a:xfrm>
              <a:off x="8616389" y="2110813"/>
              <a:ext cx="475450" cy="44088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A</a:t>
              </a:r>
            </a:p>
          </p:txBody>
        </p:sp>
        <p:sp>
          <p:nvSpPr>
            <p:cNvPr id="14" name="Elipse 13"/>
            <p:cNvSpPr/>
            <p:nvPr/>
          </p:nvSpPr>
          <p:spPr>
            <a:xfrm>
              <a:off x="2033228" y="3429000"/>
              <a:ext cx="475450" cy="44088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t>A</a:t>
              </a:r>
            </a:p>
          </p:txBody>
        </p:sp>
      </p:grpSp>
    </p:spTree>
    <p:extLst>
      <p:ext uri="{BB962C8B-B14F-4D97-AF65-F5344CB8AC3E}">
        <p14:creationId xmlns:p14="http://schemas.microsoft.com/office/powerpoint/2010/main" val="29197564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2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6" name="Freeform: Shape 15">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Title 1">
            <a:extLst>
              <a:ext uri="{FF2B5EF4-FFF2-40B4-BE49-F238E27FC236}">
                <a16:creationId xmlns:a16="http://schemas.microsoft.com/office/drawing/2014/main" id="{F446D9CC-16DE-40AE-AD59-931CC25EB60C}"/>
              </a:ext>
            </a:extLst>
          </p:cNvPr>
          <p:cNvSpPr txBox="1">
            <a:spLocks noGrp="1"/>
          </p:cNvSpPr>
          <p:nvPr>
            <p:ph idx="1"/>
          </p:nvPr>
        </p:nvSpPr>
        <p:spPr>
          <a:xfrm>
            <a:off x="1619672" y="1988840"/>
            <a:ext cx="5615806" cy="3312369"/>
          </a:xfrm>
          <a:prstGeom prst="rect">
            <a:avLst/>
          </a:prstGeom>
        </p:spPr>
        <p:txBody>
          <a:bodyPr>
            <a:no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pPr algn="ctr"/>
            <a:r>
              <a:rPr lang="en-GB" sz="3600" dirty="0">
                <a:solidFill>
                  <a:schemeClr val="tx2"/>
                </a:solidFill>
              </a:rPr>
              <a:t>1. </a:t>
            </a:r>
          </a:p>
          <a:p>
            <a:pPr algn="ctr"/>
            <a:r>
              <a:rPr lang="en-GB" sz="3600" dirty="0">
                <a:solidFill>
                  <a:schemeClr val="tx2"/>
                </a:solidFill>
              </a:rPr>
              <a:t>Variables that impact on the design of community facilities</a:t>
            </a:r>
          </a:p>
          <a:p>
            <a:pPr algn="ctr"/>
            <a:endParaRPr lang="en-US" sz="3600" dirty="0">
              <a:solidFill>
                <a:schemeClr val="tx2"/>
              </a:solidFill>
            </a:endParaRPr>
          </a:p>
        </p:txBody>
      </p:sp>
    </p:spTree>
    <p:extLst>
      <p:ext uri="{BB962C8B-B14F-4D97-AF65-F5344CB8AC3E}">
        <p14:creationId xmlns:p14="http://schemas.microsoft.com/office/powerpoint/2010/main" val="3478102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83F942D-B5F0-4EF9-87CA-DF86690785A2}"/>
              </a:ext>
            </a:extLst>
          </p:cNvPr>
          <p:cNvSpPr txBox="1"/>
          <p:nvPr/>
        </p:nvSpPr>
        <p:spPr>
          <a:xfrm>
            <a:off x="1336100" y="4972788"/>
            <a:ext cx="982961" cy="230832"/>
          </a:xfrm>
          <a:prstGeom prst="rect">
            <a:avLst/>
          </a:prstGeom>
          <a:noFill/>
        </p:spPr>
        <p:txBody>
          <a:bodyPr wrap="none" rtlCol="0">
            <a:spAutoFit/>
          </a:bodyPr>
          <a:lstStyle/>
          <a:p>
            <a:r>
              <a:rPr lang="es-ES" sz="900" dirty="0"/>
              <a:t>TESTED POSITIVE</a:t>
            </a:r>
            <a:endParaRPr lang="en-GB" sz="900" dirty="0"/>
          </a:p>
        </p:txBody>
      </p:sp>
      <p:sp>
        <p:nvSpPr>
          <p:cNvPr id="5" name="CuadroTexto 4">
            <a:extLst>
              <a:ext uri="{FF2B5EF4-FFF2-40B4-BE49-F238E27FC236}">
                <a16:creationId xmlns:a16="http://schemas.microsoft.com/office/drawing/2014/main" id="{9E408898-43F0-43D3-8E09-6BA7F1C89852}"/>
              </a:ext>
            </a:extLst>
          </p:cNvPr>
          <p:cNvSpPr txBox="1"/>
          <p:nvPr/>
        </p:nvSpPr>
        <p:spPr>
          <a:xfrm>
            <a:off x="1333828" y="4654922"/>
            <a:ext cx="960520" cy="369332"/>
          </a:xfrm>
          <a:prstGeom prst="rect">
            <a:avLst/>
          </a:prstGeom>
          <a:noFill/>
        </p:spPr>
        <p:txBody>
          <a:bodyPr wrap="none" rtlCol="0">
            <a:spAutoFit/>
          </a:bodyPr>
          <a:lstStyle/>
          <a:p>
            <a:pPr algn="ctr"/>
            <a:r>
              <a:rPr lang="es-ES" sz="900" dirty="0"/>
              <a:t>TRIAGE</a:t>
            </a:r>
          </a:p>
          <a:p>
            <a:pPr algn="ctr"/>
            <a:r>
              <a:rPr lang="es-ES" sz="900" b="1" dirty="0">
                <a:latin typeface="Arial Black" panose="020B0A04020102020204" pitchFamily="34" charset="0"/>
                <a:cs typeface="Arial" panose="020B0604020202020204" pitchFamily="34" charset="0"/>
              </a:rPr>
              <a:t>CONFIRMED</a:t>
            </a:r>
            <a:endParaRPr lang="en-GB" sz="900" b="1" dirty="0">
              <a:latin typeface="Arial Black" panose="020B0A040201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A38C804C-DEF7-42CA-B2AE-FD3143AD46FD}"/>
              </a:ext>
            </a:extLst>
          </p:cNvPr>
          <p:cNvSpPr txBox="1"/>
          <p:nvPr/>
        </p:nvSpPr>
        <p:spPr>
          <a:xfrm>
            <a:off x="3038409" y="3593582"/>
            <a:ext cx="1032655" cy="369332"/>
          </a:xfrm>
          <a:prstGeom prst="rect">
            <a:avLst/>
          </a:prstGeom>
          <a:noFill/>
        </p:spPr>
        <p:txBody>
          <a:bodyPr wrap="none" rtlCol="0">
            <a:spAutoFit/>
          </a:bodyPr>
          <a:lstStyle/>
          <a:p>
            <a:r>
              <a:rPr lang="es-ES" sz="900" b="1" dirty="0">
                <a:latin typeface="Arial Black" panose="020B0A04020102020204" pitchFamily="34" charset="0"/>
                <a:cs typeface="Arial" panose="020B0604020202020204" pitchFamily="34" charset="0"/>
              </a:rPr>
              <a:t>NEED</a:t>
            </a:r>
            <a:r>
              <a:rPr lang="es-ES" sz="900" b="1" dirty="0">
                <a:latin typeface="Arial" panose="020B0604020202020204" pitchFamily="34" charset="0"/>
                <a:cs typeface="Arial" panose="020B0604020202020204" pitchFamily="34" charset="0"/>
              </a:rPr>
              <a:t> </a:t>
            </a:r>
          </a:p>
          <a:p>
            <a:r>
              <a:rPr lang="es-ES" sz="900" dirty="0"/>
              <a:t>HOSPITALIZATION</a:t>
            </a:r>
          </a:p>
        </p:txBody>
      </p:sp>
      <p:sp>
        <p:nvSpPr>
          <p:cNvPr id="7" name="CuadroTexto 6">
            <a:extLst>
              <a:ext uri="{FF2B5EF4-FFF2-40B4-BE49-F238E27FC236}">
                <a16:creationId xmlns:a16="http://schemas.microsoft.com/office/drawing/2014/main" id="{2FBD5F74-11C0-43F2-90AB-E2FEB1F85533}"/>
              </a:ext>
            </a:extLst>
          </p:cNvPr>
          <p:cNvSpPr txBox="1"/>
          <p:nvPr/>
        </p:nvSpPr>
        <p:spPr>
          <a:xfrm>
            <a:off x="3007292" y="5045218"/>
            <a:ext cx="1032655" cy="369332"/>
          </a:xfrm>
          <a:prstGeom prst="rect">
            <a:avLst/>
          </a:prstGeom>
          <a:noFill/>
        </p:spPr>
        <p:txBody>
          <a:bodyPr wrap="none" rtlCol="0">
            <a:spAutoFit/>
          </a:bodyPr>
          <a:lstStyle/>
          <a:p>
            <a:r>
              <a:rPr lang="es-ES" sz="900" b="1" dirty="0">
                <a:latin typeface="Arial Black" panose="020B0A04020102020204" pitchFamily="34" charset="0"/>
                <a:cs typeface="Arial" panose="020B0604020202020204" pitchFamily="34" charset="0"/>
              </a:rPr>
              <a:t>NO NEED </a:t>
            </a:r>
          </a:p>
          <a:p>
            <a:r>
              <a:rPr lang="es-ES" sz="900" dirty="0"/>
              <a:t>HOSPITALIZATION</a:t>
            </a:r>
            <a:endParaRPr lang="en-GB" sz="900" dirty="0"/>
          </a:p>
        </p:txBody>
      </p:sp>
      <p:sp>
        <p:nvSpPr>
          <p:cNvPr id="8" name="CuadroTexto 7">
            <a:extLst>
              <a:ext uri="{FF2B5EF4-FFF2-40B4-BE49-F238E27FC236}">
                <a16:creationId xmlns:a16="http://schemas.microsoft.com/office/drawing/2014/main" id="{D7D0E02B-0C04-4D01-818F-6CE20692CD58}"/>
              </a:ext>
            </a:extLst>
          </p:cNvPr>
          <p:cNvSpPr txBox="1"/>
          <p:nvPr/>
        </p:nvSpPr>
        <p:spPr>
          <a:xfrm>
            <a:off x="4257556" y="3532148"/>
            <a:ext cx="824265" cy="507831"/>
          </a:xfrm>
          <a:prstGeom prst="rect">
            <a:avLst/>
          </a:prstGeom>
          <a:noFill/>
        </p:spPr>
        <p:txBody>
          <a:bodyPr wrap="none" rtlCol="0">
            <a:spAutoFit/>
          </a:bodyPr>
          <a:lstStyle/>
          <a:p>
            <a:r>
              <a:rPr lang="es-ES" sz="900" dirty="0"/>
              <a:t>ISOLATION</a:t>
            </a:r>
          </a:p>
          <a:p>
            <a:r>
              <a:rPr lang="es-ES" sz="900" dirty="0"/>
              <a:t>TREATEMENT</a:t>
            </a:r>
          </a:p>
          <a:p>
            <a:r>
              <a:rPr lang="es-ES" sz="900" dirty="0"/>
              <a:t>CENTRE</a:t>
            </a:r>
          </a:p>
        </p:txBody>
      </p:sp>
      <p:sp>
        <p:nvSpPr>
          <p:cNvPr id="9" name="CuadroTexto 8">
            <a:extLst>
              <a:ext uri="{FF2B5EF4-FFF2-40B4-BE49-F238E27FC236}">
                <a16:creationId xmlns:a16="http://schemas.microsoft.com/office/drawing/2014/main" id="{D942BA82-BDAF-4702-AE86-8A5C41713111}"/>
              </a:ext>
            </a:extLst>
          </p:cNvPr>
          <p:cNvSpPr txBox="1"/>
          <p:nvPr/>
        </p:nvSpPr>
        <p:spPr>
          <a:xfrm>
            <a:off x="5356353" y="1934768"/>
            <a:ext cx="694421" cy="369332"/>
          </a:xfrm>
          <a:prstGeom prst="rect">
            <a:avLst/>
          </a:prstGeom>
          <a:noFill/>
        </p:spPr>
        <p:txBody>
          <a:bodyPr wrap="none" rtlCol="0">
            <a:spAutoFit/>
          </a:bodyPr>
          <a:lstStyle/>
          <a:p>
            <a:r>
              <a:rPr lang="es-ES" sz="900" dirty="0"/>
              <a:t>ISOLATION</a:t>
            </a:r>
          </a:p>
          <a:p>
            <a:r>
              <a:rPr lang="es-ES" sz="900" dirty="0"/>
              <a:t>(POSITIVE)</a:t>
            </a:r>
          </a:p>
        </p:txBody>
      </p:sp>
      <p:sp>
        <p:nvSpPr>
          <p:cNvPr id="11" name="CuadroTexto 10">
            <a:extLst>
              <a:ext uri="{FF2B5EF4-FFF2-40B4-BE49-F238E27FC236}">
                <a16:creationId xmlns:a16="http://schemas.microsoft.com/office/drawing/2014/main" id="{803F933C-B07E-4337-B48F-5C5F15ED6737}"/>
              </a:ext>
            </a:extLst>
          </p:cNvPr>
          <p:cNvSpPr txBox="1"/>
          <p:nvPr/>
        </p:nvSpPr>
        <p:spPr>
          <a:xfrm>
            <a:off x="289097" y="3376038"/>
            <a:ext cx="721672" cy="230832"/>
          </a:xfrm>
          <a:prstGeom prst="rect">
            <a:avLst/>
          </a:prstGeom>
          <a:noFill/>
        </p:spPr>
        <p:txBody>
          <a:bodyPr wrap="none" rtlCol="0">
            <a:spAutoFit/>
          </a:bodyPr>
          <a:lstStyle/>
          <a:p>
            <a:r>
              <a:rPr lang="es-ES" sz="900" dirty="0"/>
              <a:t>SCREENING</a:t>
            </a:r>
            <a:endParaRPr lang="en-GB" sz="900" dirty="0"/>
          </a:p>
        </p:txBody>
      </p:sp>
      <p:sp>
        <p:nvSpPr>
          <p:cNvPr id="12" name="CuadroTexto 11">
            <a:extLst>
              <a:ext uri="{FF2B5EF4-FFF2-40B4-BE49-F238E27FC236}">
                <a16:creationId xmlns:a16="http://schemas.microsoft.com/office/drawing/2014/main" id="{1300855F-93C4-4275-9128-820DFE5584A1}"/>
              </a:ext>
            </a:extLst>
          </p:cNvPr>
          <p:cNvSpPr txBox="1"/>
          <p:nvPr/>
        </p:nvSpPr>
        <p:spPr>
          <a:xfrm>
            <a:off x="1172035" y="2792444"/>
            <a:ext cx="1287533" cy="230832"/>
          </a:xfrm>
          <a:prstGeom prst="rect">
            <a:avLst/>
          </a:prstGeom>
          <a:noFill/>
        </p:spPr>
        <p:txBody>
          <a:bodyPr wrap="none" rtlCol="0">
            <a:spAutoFit/>
          </a:bodyPr>
          <a:lstStyle/>
          <a:p>
            <a:pPr algn="ctr"/>
            <a:r>
              <a:rPr lang="es-ES" sz="900" dirty="0"/>
              <a:t>MEET CASE DEFINITION</a:t>
            </a:r>
            <a:endParaRPr lang="en-GB" sz="900" dirty="0"/>
          </a:p>
        </p:txBody>
      </p:sp>
      <p:sp>
        <p:nvSpPr>
          <p:cNvPr id="13" name="CuadroTexto 12">
            <a:extLst>
              <a:ext uri="{FF2B5EF4-FFF2-40B4-BE49-F238E27FC236}">
                <a16:creationId xmlns:a16="http://schemas.microsoft.com/office/drawing/2014/main" id="{A651E648-D0B6-4BBD-B08A-44AFA3F22B12}"/>
              </a:ext>
            </a:extLst>
          </p:cNvPr>
          <p:cNvSpPr txBox="1"/>
          <p:nvPr/>
        </p:nvSpPr>
        <p:spPr>
          <a:xfrm>
            <a:off x="1346990" y="2459054"/>
            <a:ext cx="960520" cy="369332"/>
          </a:xfrm>
          <a:prstGeom prst="rect">
            <a:avLst/>
          </a:prstGeom>
          <a:noFill/>
        </p:spPr>
        <p:txBody>
          <a:bodyPr wrap="none" rtlCol="0">
            <a:spAutoFit/>
          </a:bodyPr>
          <a:lstStyle/>
          <a:p>
            <a:pPr algn="ctr"/>
            <a:r>
              <a:rPr lang="es-ES" sz="900" dirty="0"/>
              <a:t>TRIAGE</a:t>
            </a:r>
          </a:p>
          <a:p>
            <a:pPr algn="ctr"/>
            <a:r>
              <a:rPr lang="es-ES" sz="900" b="1" dirty="0">
                <a:latin typeface="Arial Black" panose="020B0A04020102020204" pitchFamily="34" charset="0"/>
                <a:cs typeface="Arial" panose="020B0604020202020204" pitchFamily="34" charset="0"/>
              </a:rPr>
              <a:t>SUSPECTED</a:t>
            </a:r>
            <a:endParaRPr lang="en-GB" sz="900" b="1" dirty="0">
              <a:latin typeface="Arial Black" panose="020B0A04020102020204" pitchFamily="34" charset="0"/>
              <a:cs typeface="Arial" panose="020B0604020202020204" pitchFamily="34" charset="0"/>
            </a:endParaRPr>
          </a:p>
        </p:txBody>
      </p:sp>
      <p:sp>
        <p:nvSpPr>
          <p:cNvPr id="15" name="CuadroTexto 14">
            <a:extLst>
              <a:ext uri="{FF2B5EF4-FFF2-40B4-BE49-F238E27FC236}">
                <a16:creationId xmlns:a16="http://schemas.microsoft.com/office/drawing/2014/main" id="{8590EE77-CAA4-42C2-8E34-173A9A38DC8E}"/>
              </a:ext>
            </a:extLst>
          </p:cNvPr>
          <p:cNvSpPr txBox="1"/>
          <p:nvPr/>
        </p:nvSpPr>
        <p:spPr>
          <a:xfrm>
            <a:off x="3049629" y="2062513"/>
            <a:ext cx="1032655" cy="369332"/>
          </a:xfrm>
          <a:prstGeom prst="rect">
            <a:avLst/>
          </a:prstGeom>
          <a:noFill/>
        </p:spPr>
        <p:txBody>
          <a:bodyPr wrap="none" rtlCol="0">
            <a:spAutoFit/>
          </a:bodyPr>
          <a:lstStyle/>
          <a:p>
            <a:r>
              <a:rPr lang="es-ES" sz="900" b="1" dirty="0">
                <a:latin typeface="Arial Black" panose="020B0A04020102020204" pitchFamily="34" charset="0"/>
                <a:cs typeface="Arial" panose="020B0604020202020204" pitchFamily="34" charset="0"/>
              </a:rPr>
              <a:t>NO NEED </a:t>
            </a:r>
          </a:p>
          <a:p>
            <a:r>
              <a:rPr lang="es-ES" sz="900" dirty="0"/>
              <a:t>HOSPITALIZATION</a:t>
            </a:r>
            <a:endParaRPr lang="en-GB" sz="900" dirty="0"/>
          </a:p>
        </p:txBody>
      </p:sp>
      <p:sp>
        <p:nvSpPr>
          <p:cNvPr id="16" name="CuadroTexto 15">
            <a:extLst>
              <a:ext uri="{FF2B5EF4-FFF2-40B4-BE49-F238E27FC236}">
                <a16:creationId xmlns:a16="http://schemas.microsoft.com/office/drawing/2014/main" id="{04FD3FDD-DE10-40F9-AB15-472F8EE57674}"/>
              </a:ext>
            </a:extLst>
          </p:cNvPr>
          <p:cNvSpPr txBox="1"/>
          <p:nvPr/>
        </p:nvSpPr>
        <p:spPr>
          <a:xfrm>
            <a:off x="5028722" y="2859167"/>
            <a:ext cx="965329" cy="369332"/>
          </a:xfrm>
          <a:prstGeom prst="rect">
            <a:avLst/>
          </a:prstGeom>
          <a:noFill/>
        </p:spPr>
        <p:txBody>
          <a:bodyPr wrap="none" rtlCol="0">
            <a:spAutoFit/>
          </a:bodyPr>
          <a:lstStyle/>
          <a:p>
            <a:r>
              <a:rPr lang="es-ES" sz="900" dirty="0"/>
              <a:t>ISOLATION FOR</a:t>
            </a:r>
          </a:p>
          <a:p>
            <a:r>
              <a:rPr lang="es-ES" sz="900" dirty="0"/>
              <a:t>SUSPECTS CASES</a:t>
            </a:r>
          </a:p>
        </p:txBody>
      </p:sp>
      <p:sp>
        <p:nvSpPr>
          <p:cNvPr id="20" name="CuadroTexto 19">
            <a:extLst>
              <a:ext uri="{FF2B5EF4-FFF2-40B4-BE49-F238E27FC236}">
                <a16:creationId xmlns:a16="http://schemas.microsoft.com/office/drawing/2014/main" id="{6C4458C7-79C7-4208-AA02-4A19C2B66CEB}"/>
              </a:ext>
            </a:extLst>
          </p:cNvPr>
          <p:cNvSpPr txBox="1"/>
          <p:nvPr/>
        </p:nvSpPr>
        <p:spPr>
          <a:xfrm>
            <a:off x="4295897" y="1619105"/>
            <a:ext cx="638316" cy="230832"/>
          </a:xfrm>
          <a:prstGeom prst="rect">
            <a:avLst/>
          </a:prstGeom>
          <a:noFill/>
        </p:spPr>
        <p:txBody>
          <a:bodyPr wrap="none" rtlCol="0">
            <a:spAutoFit/>
          </a:bodyPr>
          <a:lstStyle/>
          <a:p>
            <a:r>
              <a:rPr lang="es-ES" sz="900" dirty="0"/>
              <a:t>AT HOME</a:t>
            </a:r>
            <a:endParaRPr lang="en-GB" sz="900" dirty="0"/>
          </a:p>
        </p:txBody>
      </p:sp>
      <p:sp>
        <p:nvSpPr>
          <p:cNvPr id="21" name="CuadroTexto 20">
            <a:extLst>
              <a:ext uri="{FF2B5EF4-FFF2-40B4-BE49-F238E27FC236}">
                <a16:creationId xmlns:a16="http://schemas.microsoft.com/office/drawing/2014/main" id="{52973722-8AF3-47B7-985F-17CE8F66563B}"/>
              </a:ext>
            </a:extLst>
          </p:cNvPr>
          <p:cNvSpPr txBox="1"/>
          <p:nvPr/>
        </p:nvSpPr>
        <p:spPr>
          <a:xfrm>
            <a:off x="5322736" y="1545608"/>
            <a:ext cx="821059" cy="369332"/>
          </a:xfrm>
          <a:prstGeom prst="rect">
            <a:avLst/>
          </a:prstGeom>
          <a:noFill/>
        </p:spPr>
        <p:txBody>
          <a:bodyPr wrap="none" rtlCol="0">
            <a:spAutoFit/>
          </a:bodyPr>
          <a:lstStyle/>
          <a:p>
            <a:r>
              <a:rPr lang="es-ES" sz="900" dirty="0"/>
              <a:t>QUARANTINE</a:t>
            </a:r>
          </a:p>
          <a:p>
            <a:r>
              <a:rPr lang="es-ES" sz="900" dirty="0"/>
              <a:t>(NEGATIVE)</a:t>
            </a:r>
          </a:p>
        </p:txBody>
      </p:sp>
      <p:sp>
        <p:nvSpPr>
          <p:cNvPr id="22" name="CuadroTexto 21">
            <a:extLst>
              <a:ext uri="{FF2B5EF4-FFF2-40B4-BE49-F238E27FC236}">
                <a16:creationId xmlns:a16="http://schemas.microsoft.com/office/drawing/2014/main" id="{53B81FEB-0134-42A4-9BC1-DA9808B040B9}"/>
              </a:ext>
            </a:extLst>
          </p:cNvPr>
          <p:cNvSpPr txBox="1"/>
          <p:nvPr/>
        </p:nvSpPr>
        <p:spPr>
          <a:xfrm>
            <a:off x="5345790" y="5491093"/>
            <a:ext cx="694421" cy="230832"/>
          </a:xfrm>
          <a:prstGeom prst="rect">
            <a:avLst/>
          </a:prstGeom>
          <a:noFill/>
        </p:spPr>
        <p:txBody>
          <a:bodyPr wrap="none" rtlCol="0">
            <a:spAutoFit/>
          </a:bodyPr>
          <a:lstStyle/>
          <a:p>
            <a:r>
              <a:rPr lang="es-ES" sz="900" dirty="0"/>
              <a:t>ISOLATION</a:t>
            </a:r>
          </a:p>
        </p:txBody>
      </p:sp>
      <p:sp>
        <p:nvSpPr>
          <p:cNvPr id="24" name="CuadroTexto 23">
            <a:extLst>
              <a:ext uri="{FF2B5EF4-FFF2-40B4-BE49-F238E27FC236}">
                <a16:creationId xmlns:a16="http://schemas.microsoft.com/office/drawing/2014/main" id="{57C88786-0431-4B6E-A304-5E190CD51B4B}"/>
              </a:ext>
            </a:extLst>
          </p:cNvPr>
          <p:cNvSpPr txBox="1"/>
          <p:nvPr/>
        </p:nvSpPr>
        <p:spPr>
          <a:xfrm>
            <a:off x="5354566" y="3694364"/>
            <a:ext cx="609462" cy="230832"/>
          </a:xfrm>
          <a:prstGeom prst="rect">
            <a:avLst/>
          </a:prstGeom>
          <a:noFill/>
        </p:spPr>
        <p:txBody>
          <a:bodyPr wrap="none" rtlCol="0">
            <a:spAutoFit/>
          </a:bodyPr>
          <a:lstStyle/>
          <a:p>
            <a:r>
              <a:rPr lang="es-ES" sz="900" dirty="0"/>
              <a:t>POSITIVE</a:t>
            </a:r>
            <a:endParaRPr lang="en-GB" sz="900" dirty="0"/>
          </a:p>
        </p:txBody>
      </p:sp>
      <p:sp>
        <p:nvSpPr>
          <p:cNvPr id="25" name="CuadroTexto 24">
            <a:extLst>
              <a:ext uri="{FF2B5EF4-FFF2-40B4-BE49-F238E27FC236}">
                <a16:creationId xmlns:a16="http://schemas.microsoft.com/office/drawing/2014/main" id="{12151945-C731-4D64-9812-EEEA8BCDAE74}"/>
              </a:ext>
            </a:extLst>
          </p:cNvPr>
          <p:cNvSpPr txBox="1"/>
          <p:nvPr/>
        </p:nvSpPr>
        <p:spPr>
          <a:xfrm>
            <a:off x="7166300" y="2693996"/>
            <a:ext cx="660758" cy="230832"/>
          </a:xfrm>
          <a:prstGeom prst="rect">
            <a:avLst/>
          </a:prstGeom>
          <a:noFill/>
        </p:spPr>
        <p:txBody>
          <a:bodyPr wrap="none" rtlCol="0">
            <a:spAutoFit/>
          </a:bodyPr>
          <a:lstStyle/>
          <a:p>
            <a:r>
              <a:rPr lang="es-ES" sz="900" dirty="0"/>
              <a:t>NEGATIVE</a:t>
            </a:r>
            <a:endParaRPr lang="en-GB" sz="900" dirty="0"/>
          </a:p>
        </p:txBody>
      </p:sp>
      <p:sp>
        <p:nvSpPr>
          <p:cNvPr id="27" name="CuadroTexto 26">
            <a:extLst>
              <a:ext uri="{FF2B5EF4-FFF2-40B4-BE49-F238E27FC236}">
                <a16:creationId xmlns:a16="http://schemas.microsoft.com/office/drawing/2014/main" id="{52D8ACBA-655A-46D6-967F-836F5FF4C952}"/>
              </a:ext>
            </a:extLst>
          </p:cNvPr>
          <p:cNvSpPr txBox="1"/>
          <p:nvPr/>
        </p:nvSpPr>
        <p:spPr>
          <a:xfrm>
            <a:off x="8127289" y="1838519"/>
            <a:ext cx="754197" cy="369332"/>
          </a:xfrm>
          <a:prstGeom prst="rect">
            <a:avLst/>
          </a:prstGeom>
          <a:noFill/>
        </p:spPr>
        <p:txBody>
          <a:bodyPr wrap="square" rtlCol="0">
            <a:spAutoFit/>
          </a:bodyPr>
          <a:lstStyle/>
          <a:p>
            <a:r>
              <a:rPr lang="es-ES" sz="900" dirty="0"/>
              <a:t>DISCHARGED</a:t>
            </a:r>
            <a:endParaRPr lang="en-GB" sz="900" dirty="0"/>
          </a:p>
        </p:txBody>
      </p:sp>
      <p:sp>
        <p:nvSpPr>
          <p:cNvPr id="28" name="CuadroTexto 27">
            <a:extLst>
              <a:ext uri="{FF2B5EF4-FFF2-40B4-BE49-F238E27FC236}">
                <a16:creationId xmlns:a16="http://schemas.microsoft.com/office/drawing/2014/main" id="{690A8418-8A06-4A4B-9EEF-85C9B33BD312}"/>
              </a:ext>
            </a:extLst>
          </p:cNvPr>
          <p:cNvSpPr txBox="1"/>
          <p:nvPr/>
        </p:nvSpPr>
        <p:spPr>
          <a:xfrm>
            <a:off x="8149777" y="2911781"/>
            <a:ext cx="601447" cy="230832"/>
          </a:xfrm>
          <a:prstGeom prst="rect">
            <a:avLst/>
          </a:prstGeom>
          <a:noFill/>
        </p:spPr>
        <p:txBody>
          <a:bodyPr wrap="none" rtlCol="0">
            <a:spAutoFit/>
          </a:bodyPr>
          <a:lstStyle/>
          <a:p>
            <a:r>
              <a:rPr lang="es-ES" sz="900" dirty="0"/>
              <a:t>REFERED</a:t>
            </a:r>
            <a:endParaRPr lang="en-GB" sz="900" dirty="0"/>
          </a:p>
        </p:txBody>
      </p:sp>
      <p:pic>
        <p:nvPicPr>
          <p:cNvPr id="30" name="Gráfico 29" descr="Cama">
            <a:extLst>
              <a:ext uri="{FF2B5EF4-FFF2-40B4-BE49-F238E27FC236}">
                <a16:creationId xmlns:a16="http://schemas.microsoft.com/office/drawing/2014/main" id="{C5050D57-F112-41E3-9273-B4C828B376E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8836" y="3887534"/>
            <a:ext cx="324000" cy="324000"/>
          </a:xfrm>
          <a:prstGeom prst="rect">
            <a:avLst/>
          </a:prstGeom>
        </p:spPr>
      </p:pic>
      <p:pic>
        <p:nvPicPr>
          <p:cNvPr id="32" name="Gráfico 31" descr="Hombre y mujer">
            <a:extLst>
              <a:ext uri="{FF2B5EF4-FFF2-40B4-BE49-F238E27FC236}">
                <a16:creationId xmlns:a16="http://schemas.microsoft.com/office/drawing/2014/main" id="{4F38EE3C-23D2-4C07-AD3E-5279AC145B1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53801" y="2139749"/>
            <a:ext cx="324000" cy="324000"/>
          </a:xfrm>
          <a:prstGeom prst="rect">
            <a:avLst/>
          </a:prstGeom>
        </p:spPr>
      </p:pic>
      <p:pic>
        <p:nvPicPr>
          <p:cNvPr id="34" name="Gráfico 33" descr="Hogar">
            <a:extLst>
              <a:ext uri="{FF2B5EF4-FFF2-40B4-BE49-F238E27FC236}">
                <a16:creationId xmlns:a16="http://schemas.microsoft.com/office/drawing/2014/main" id="{447094EF-E688-44E4-A82B-F448D809A16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99970" y="1782571"/>
            <a:ext cx="324000" cy="324000"/>
          </a:xfrm>
          <a:prstGeom prst="rect">
            <a:avLst/>
          </a:prstGeom>
        </p:spPr>
      </p:pic>
      <p:sp>
        <p:nvSpPr>
          <p:cNvPr id="35" name="CuadroTexto 34">
            <a:extLst>
              <a:ext uri="{FF2B5EF4-FFF2-40B4-BE49-F238E27FC236}">
                <a16:creationId xmlns:a16="http://schemas.microsoft.com/office/drawing/2014/main" id="{2AE78E1E-D225-432F-9F87-24C732744061}"/>
              </a:ext>
            </a:extLst>
          </p:cNvPr>
          <p:cNvSpPr txBox="1"/>
          <p:nvPr/>
        </p:nvSpPr>
        <p:spPr>
          <a:xfrm>
            <a:off x="1886611" y="2301749"/>
            <a:ext cx="305093" cy="369332"/>
          </a:xfrm>
          <a:prstGeom prst="rect">
            <a:avLst/>
          </a:prstGeom>
          <a:noFill/>
        </p:spPr>
        <p:txBody>
          <a:bodyPr wrap="square" rtlCol="0">
            <a:spAutoFit/>
          </a:bodyPr>
          <a:lstStyle/>
          <a:p>
            <a:r>
              <a:rPr lang="es-ES" sz="900" b="1" dirty="0" err="1">
                <a:solidFill>
                  <a:schemeClr val="accent4"/>
                </a:solidFill>
                <a:latin typeface="Arial Black" panose="020B0A04020102020204" pitchFamily="34" charset="0"/>
                <a:cs typeface="Arial" panose="020B0604020202020204" pitchFamily="34" charset="0"/>
              </a:rPr>
              <a:t>Ss</a:t>
            </a:r>
            <a:endParaRPr lang="en-GB" sz="900" b="1" dirty="0">
              <a:solidFill>
                <a:schemeClr val="accent4"/>
              </a:solidFill>
              <a:latin typeface="Arial Black" panose="020B0A04020102020204" pitchFamily="34" charset="0"/>
              <a:cs typeface="Arial" panose="020B0604020202020204" pitchFamily="34" charset="0"/>
            </a:endParaRPr>
          </a:p>
        </p:txBody>
      </p:sp>
      <p:pic>
        <p:nvPicPr>
          <p:cNvPr id="36" name="Gráfico 35" descr="Hombre y mujer">
            <a:extLst>
              <a:ext uri="{FF2B5EF4-FFF2-40B4-BE49-F238E27FC236}">
                <a16:creationId xmlns:a16="http://schemas.microsoft.com/office/drawing/2014/main" id="{BB20CBA8-5B33-4C86-9E38-BA237E2169C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8401" y="5193003"/>
            <a:ext cx="324000" cy="324000"/>
          </a:xfrm>
          <a:prstGeom prst="rect">
            <a:avLst/>
          </a:prstGeom>
        </p:spPr>
      </p:pic>
      <p:sp>
        <p:nvSpPr>
          <p:cNvPr id="37" name="CuadroTexto 36">
            <a:extLst>
              <a:ext uri="{FF2B5EF4-FFF2-40B4-BE49-F238E27FC236}">
                <a16:creationId xmlns:a16="http://schemas.microsoft.com/office/drawing/2014/main" id="{A571023D-2B2D-4645-8D52-BA822905522C}"/>
              </a:ext>
            </a:extLst>
          </p:cNvPr>
          <p:cNvSpPr txBox="1"/>
          <p:nvPr/>
        </p:nvSpPr>
        <p:spPr>
          <a:xfrm>
            <a:off x="1300967" y="5350036"/>
            <a:ext cx="378950" cy="369332"/>
          </a:xfrm>
          <a:prstGeom prst="rect">
            <a:avLst/>
          </a:prstGeom>
          <a:noFill/>
        </p:spPr>
        <p:txBody>
          <a:bodyPr wrap="square" rtlCol="0">
            <a:spAutoFit/>
          </a:bodyPr>
          <a:lstStyle/>
          <a:p>
            <a:r>
              <a:rPr lang="es-ES" sz="900" b="1" dirty="0">
                <a:solidFill>
                  <a:schemeClr val="accent2"/>
                </a:solidFill>
                <a:latin typeface="Arial Black" panose="020B0A04020102020204" pitchFamily="34" charset="0"/>
                <a:cs typeface="Arial" panose="020B0604020202020204" pitchFamily="34" charset="0"/>
              </a:rPr>
              <a:t>Cm</a:t>
            </a:r>
            <a:endParaRPr lang="en-GB" sz="900" b="1" dirty="0">
              <a:solidFill>
                <a:schemeClr val="accent2"/>
              </a:solidFill>
              <a:latin typeface="Arial Black" panose="020B0A04020102020204" pitchFamily="34" charset="0"/>
              <a:cs typeface="Arial" panose="020B0604020202020204" pitchFamily="34" charset="0"/>
            </a:endParaRPr>
          </a:p>
        </p:txBody>
      </p:sp>
      <p:cxnSp>
        <p:nvCxnSpPr>
          <p:cNvPr id="43" name="Conector recto 42">
            <a:extLst>
              <a:ext uri="{FF2B5EF4-FFF2-40B4-BE49-F238E27FC236}">
                <a16:creationId xmlns:a16="http://schemas.microsoft.com/office/drawing/2014/main" id="{4F842739-E365-455A-81A6-4D0241B0412E}"/>
              </a:ext>
            </a:extLst>
          </p:cNvPr>
          <p:cNvCxnSpPr/>
          <p:nvPr/>
        </p:nvCxnSpPr>
        <p:spPr>
          <a:xfrm>
            <a:off x="1117268" y="1337408"/>
            <a:ext cx="0" cy="4615962"/>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Conector recto 43">
            <a:extLst>
              <a:ext uri="{FF2B5EF4-FFF2-40B4-BE49-F238E27FC236}">
                <a16:creationId xmlns:a16="http://schemas.microsoft.com/office/drawing/2014/main" id="{BDC24137-DB3D-4F86-AA8D-0B6704A31958}"/>
              </a:ext>
            </a:extLst>
          </p:cNvPr>
          <p:cNvCxnSpPr>
            <a:cxnSpLocks/>
          </p:cNvCxnSpPr>
          <p:nvPr/>
        </p:nvCxnSpPr>
        <p:spPr>
          <a:xfrm>
            <a:off x="2540736" y="1169255"/>
            <a:ext cx="0" cy="4615962"/>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7" name="Gráfico 46" descr="Hombre y mujer">
            <a:extLst>
              <a:ext uri="{FF2B5EF4-FFF2-40B4-BE49-F238E27FC236}">
                <a16:creationId xmlns:a16="http://schemas.microsoft.com/office/drawing/2014/main" id="{6C2C2A23-DA1D-4817-A85C-5AECE3D9714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89354" y="5193003"/>
            <a:ext cx="324000" cy="324000"/>
          </a:xfrm>
          <a:prstGeom prst="rect">
            <a:avLst/>
          </a:prstGeom>
        </p:spPr>
      </p:pic>
      <p:sp>
        <p:nvSpPr>
          <p:cNvPr id="48" name="CuadroTexto 47">
            <a:extLst>
              <a:ext uri="{FF2B5EF4-FFF2-40B4-BE49-F238E27FC236}">
                <a16:creationId xmlns:a16="http://schemas.microsoft.com/office/drawing/2014/main" id="{6340EE62-AB61-40A6-A67C-849B23BDC35A}"/>
              </a:ext>
            </a:extLst>
          </p:cNvPr>
          <p:cNvSpPr txBox="1"/>
          <p:nvPr/>
        </p:nvSpPr>
        <p:spPr>
          <a:xfrm>
            <a:off x="1791836" y="5387894"/>
            <a:ext cx="378950" cy="230832"/>
          </a:xfrm>
          <a:prstGeom prst="rect">
            <a:avLst/>
          </a:prstGeom>
          <a:noFill/>
        </p:spPr>
        <p:txBody>
          <a:bodyPr wrap="square" rtlCol="0">
            <a:spAutoFit/>
          </a:bodyPr>
          <a:lstStyle/>
          <a:p>
            <a:r>
              <a:rPr lang="es-ES" sz="900" b="1" dirty="0">
                <a:solidFill>
                  <a:srgbClr val="FF0000"/>
                </a:solidFill>
                <a:latin typeface="Arial Black" panose="020B0A04020102020204" pitchFamily="34" charset="0"/>
                <a:cs typeface="Arial" panose="020B0604020202020204" pitchFamily="34" charset="0"/>
              </a:rPr>
              <a:t>Cs</a:t>
            </a:r>
            <a:endParaRPr lang="en-GB" sz="900" b="1" dirty="0">
              <a:solidFill>
                <a:srgbClr val="FF0000"/>
              </a:solidFill>
              <a:latin typeface="Arial Black" panose="020B0A04020102020204" pitchFamily="34" charset="0"/>
              <a:cs typeface="Arial" panose="020B0604020202020204" pitchFamily="34" charset="0"/>
            </a:endParaRPr>
          </a:p>
        </p:txBody>
      </p:sp>
      <p:pic>
        <p:nvPicPr>
          <p:cNvPr id="49" name="Gráfico 48" descr="Hombre y mujer">
            <a:extLst>
              <a:ext uri="{FF2B5EF4-FFF2-40B4-BE49-F238E27FC236}">
                <a16:creationId xmlns:a16="http://schemas.microsoft.com/office/drawing/2014/main" id="{399C0BD4-0923-4A94-8867-DCB9AB53C94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020093" y="5186483"/>
            <a:ext cx="324000" cy="324000"/>
          </a:xfrm>
          <a:prstGeom prst="rect">
            <a:avLst/>
          </a:prstGeom>
        </p:spPr>
      </p:pic>
      <p:sp>
        <p:nvSpPr>
          <p:cNvPr id="50" name="CuadroTexto 49">
            <a:extLst>
              <a:ext uri="{FF2B5EF4-FFF2-40B4-BE49-F238E27FC236}">
                <a16:creationId xmlns:a16="http://schemas.microsoft.com/office/drawing/2014/main" id="{2286CE2D-5B4F-485A-BF8B-619AE8CE7C8B}"/>
              </a:ext>
            </a:extLst>
          </p:cNvPr>
          <p:cNvSpPr txBox="1"/>
          <p:nvPr/>
        </p:nvSpPr>
        <p:spPr>
          <a:xfrm>
            <a:off x="2212426" y="5380409"/>
            <a:ext cx="378950" cy="230832"/>
          </a:xfrm>
          <a:prstGeom prst="rect">
            <a:avLst/>
          </a:prstGeom>
          <a:noFill/>
        </p:spPr>
        <p:txBody>
          <a:bodyPr wrap="square" rtlCol="0">
            <a:spAutoFit/>
          </a:bodyPr>
          <a:lstStyle/>
          <a:p>
            <a:r>
              <a:rPr lang="es-ES" sz="900" b="1" dirty="0" err="1">
                <a:solidFill>
                  <a:srgbClr val="7030A0"/>
                </a:solidFill>
                <a:latin typeface="Arial Black" panose="020B0A04020102020204" pitchFamily="34" charset="0"/>
                <a:cs typeface="Arial" panose="020B0604020202020204" pitchFamily="34" charset="0"/>
              </a:rPr>
              <a:t>Cc</a:t>
            </a:r>
            <a:endParaRPr lang="en-GB" sz="900" b="1" dirty="0">
              <a:solidFill>
                <a:srgbClr val="7030A0"/>
              </a:solidFill>
              <a:latin typeface="Arial Black" panose="020B0A04020102020204" pitchFamily="34" charset="0"/>
              <a:cs typeface="Arial" panose="020B0604020202020204" pitchFamily="34" charset="0"/>
            </a:endParaRPr>
          </a:p>
        </p:txBody>
      </p:sp>
      <p:pic>
        <p:nvPicPr>
          <p:cNvPr id="51" name="Gráfico 50" descr="Hombre y mujer">
            <a:extLst>
              <a:ext uri="{FF2B5EF4-FFF2-40B4-BE49-F238E27FC236}">
                <a16:creationId xmlns:a16="http://schemas.microsoft.com/office/drawing/2014/main" id="{0798E141-016C-402F-BFCB-0783C8DD5AD6}"/>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2994" y="3583787"/>
            <a:ext cx="324000" cy="324000"/>
          </a:xfrm>
          <a:prstGeom prst="rect">
            <a:avLst/>
          </a:prstGeom>
        </p:spPr>
      </p:pic>
      <p:sp>
        <p:nvSpPr>
          <p:cNvPr id="53" name="CuadroTexto 52">
            <a:extLst>
              <a:ext uri="{FF2B5EF4-FFF2-40B4-BE49-F238E27FC236}">
                <a16:creationId xmlns:a16="http://schemas.microsoft.com/office/drawing/2014/main" id="{D2A275CF-0F1F-422B-96F4-5DD0D0F03A4D}"/>
              </a:ext>
            </a:extLst>
          </p:cNvPr>
          <p:cNvSpPr txBox="1"/>
          <p:nvPr/>
        </p:nvSpPr>
        <p:spPr>
          <a:xfrm>
            <a:off x="183742" y="1194227"/>
            <a:ext cx="947695" cy="230832"/>
          </a:xfrm>
          <a:prstGeom prst="rect">
            <a:avLst/>
          </a:prstGeom>
          <a:noFill/>
        </p:spPr>
        <p:txBody>
          <a:bodyPr wrap="none" rtlCol="0">
            <a:spAutoFit/>
          </a:bodyPr>
          <a:lstStyle/>
          <a:p>
            <a:r>
              <a:rPr lang="es-ES" sz="900" dirty="0">
                <a:solidFill>
                  <a:schemeClr val="bg1">
                    <a:lumMod val="75000"/>
                  </a:schemeClr>
                </a:solidFill>
                <a:latin typeface="Arial Black" panose="020B0A04020102020204" pitchFamily="34" charset="0"/>
              </a:rPr>
              <a:t>SCREENING</a:t>
            </a:r>
            <a:endParaRPr lang="en-GB" sz="900" dirty="0">
              <a:solidFill>
                <a:schemeClr val="bg1">
                  <a:lumMod val="75000"/>
                </a:schemeClr>
              </a:solidFill>
              <a:latin typeface="Arial Black" panose="020B0A04020102020204" pitchFamily="34" charset="0"/>
            </a:endParaRPr>
          </a:p>
        </p:txBody>
      </p:sp>
      <p:sp>
        <p:nvSpPr>
          <p:cNvPr id="54" name="CuadroTexto 53">
            <a:extLst>
              <a:ext uri="{FF2B5EF4-FFF2-40B4-BE49-F238E27FC236}">
                <a16:creationId xmlns:a16="http://schemas.microsoft.com/office/drawing/2014/main" id="{D31D0C82-5D9A-46C1-A817-20AB4FBE2952}"/>
              </a:ext>
            </a:extLst>
          </p:cNvPr>
          <p:cNvSpPr txBox="1"/>
          <p:nvPr/>
        </p:nvSpPr>
        <p:spPr>
          <a:xfrm>
            <a:off x="1508914" y="1194227"/>
            <a:ext cx="671979" cy="230832"/>
          </a:xfrm>
          <a:prstGeom prst="rect">
            <a:avLst/>
          </a:prstGeom>
          <a:noFill/>
        </p:spPr>
        <p:txBody>
          <a:bodyPr wrap="none" rtlCol="0">
            <a:spAutoFit/>
          </a:bodyPr>
          <a:lstStyle/>
          <a:p>
            <a:r>
              <a:rPr lang="es-ES" sz="900" dirty="0">
                <a:solidFill>
                  <a:schemeClr val="bg1">
                    <a:lumMod val="75000"/>
                  </a:schemeClr>
                </a:solidFill>
                <a:latin typeface="Arial Black" panose="020B0A04020102020204" pitchFamily="34" charset="0"/>
              </a:rPr>
              <a:t>TRIAGE</a:t>
            </a:r>
            <a:endParaRPr lang="en-GB" sz="900" dirty="0">
              <a:solidFill>
                <a:schemeClr val="bg1">
                  <a:lumMod val="75000"/>
                </a:schemeClr>
              </a:solidFill>
              <a:latin typeface="Arial Black" panose="020B0A04020102020204" pitchFamily="34" charset="0"/>
            </a:endParaRPr>
          </a:p>
        </p:txBody>
      </p:sp>
      <p:sp>
        <p:nvSpPr>
          <p:cNvPr id="55" name="CuadroTexto 54">
            <a:extLst>
              <a:ext uri="{FF2B5EF4-FFF2-40B4-BE49-F238E27FC236}">
                <a16:creationId xmlns:a16="http://schemas.microsoft.com/office/drawing/2014/main" id="{1ABB09E3-D399-47CC-85F4-2DC954B4D808}"/>
              </a:ext>
            </a:extLst>
          </p:cNvPr>
          <p:cNvSpPr txBox="1"/>
          <p:nvPr/>
        </p:nvSpPr>
        <p:spPr>
          <a:xfrm>
            <a:off x="4167799" y="1169255"/>
            <a:ext cx="1646605" cy="230832"/>
          </a:xfrm>
          <a:prstGeom prst="rect">
            <a:avLst/>
          </a:prstGeom>
          <a:noFill/>
        </p:spPr>
        <p:txBody>
          <a:bodyPr wrap="none" rtlCol="0">
            <a:spAutoFit/>
          </a:bodyPr>
          <a:lstStyle/>
          <a:p>
            <a:r>
              <a:rPr lang="es-ES" sz="900" dirty="0">
                <a:solidFill>
                  <a:schemeClr val="bg1">
                    <a:lumMod val="75000"/>
                  </a:schemeClr>
                </a:solidFill>
                <a:latin typeface="Arial Black" panose="020B0A04020102020204" pitchFamily="34" charset="0"/>
              </a:rPr>
              <a:t>NEEDS – WHERE - HOW</a:t>
            </a:r>
            <a:endParaRPr lang="en-GB" sz="900" dirty="0">
              <a:solidFill>
                <a:schemeClr val="bg1">
                  <a:lumMod val="75000"/>
                </a:schemeClr>
              </a:solidFill>
              <a:latin typeface="Arial Black" panose="020B0A04020102020204" pitchFamily="34" charset="0"/>
            </a:endParaRPr>
          </a:p>
        </p:txBody>
      </p:sp>
      <p:sp>
        <p:nvSpPr>
          <p:cNvPr id="56" name="CuadroTexto 55">
            <a:extLst>
              <a:ext uri="{FF2B5EF4-FFF2-40B4-BE49-F238E27FC236}">
                <a16:creationId xmlns:a16="http://schemas.microsoft.com/office/drawing/2014/main" id="{0795F611-CD90-45EE-86D0-27E5DB678D6B}"/>
              </a:ext>
            </a:extLst>
          </p:cNvPr>
          <p:cNvSpPr txBox="1"/>
          <p:nvPr/>
        </p:nvSpPr>
        <p:spPr>
          <a:xfrm>
            <a:off x="8088923" y="1217864"/>
            <a:ext cx="941283" cy="230832"/>
          </a:xfrm>
          <a:prstGeom prst="rect">
            <a:avLst/>
          </a:prstGeom>
          <a:noFill/>
        </p:spPr>
        <p:txBody>
          <a:bodyPr wrap="none" rtlCol="0">
            <a:spAutoFit/>
          </a:bodyPr>
          <a:lstStyle/>
          <a:p>
            <a:r>
              <a:rPr lang="es-ES" sz="900" dirty="0">
                <a:solidFill>
                  <a:schemeClr val="bg1">
                    <a:lumMod val="75000"/>
                  </a:schemeClr>
                </a:solidFill>
                <a:latin typeface="Arial Black" panose="020B0A04020102020204" pitchFamily="34" charset="0"/>
              </a:rPr>
              <a:t>FINAL STEP</a:t>
            </a:r>
            <a:endParaRPr lang="en-GB" sz="900" dirty="0">
              <a:solidFill>
                <a:schemeClr val="bg1">
                  <a:lumMod val="75000"/>
                </a:schemeClr>
              </a:solidFill>
              <a:latin typeface="Arial Black" panose="020B0A04020102020204" pitchFamily="34" charset="0"/>
            </a:endParaRPr>
          </a:p>
        </p:txBody>
      </p:sp>
      <p:pic>
        <p:nvPicPr>
          <p:cNvPr id="58" name="Gráfico 57" descr="Cama">
            <a:extLst>
              <a:ext uri="{FF2B5EF4-FFF2-40B4-BE49-F238E27FC236}">
                <a16:creationId xmlns:a16="http://schemas.microsoft.com/office/drawing/2014/main" id="{BEBA8318-9F4F-4CFC-AFA1-4D7A07EA7E1B}"/>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546923" y="2500754"/>
            <a:ext cx="324000" cy="324000"/>
          </a:xfrm>
          <a:prstGeom prst="rect">
            <a:avLst/>
          </a:prstGeom>
        </p:spPr>
      </p:pic>
      <p:sp>
        <p:nvSpPr>
          <p:cNvPr id="60" name="Rectángulo 59">
            <a:extLst>
              <a:ext uri="{FF2B5EF4-FFF2-40B4-BE49-F238E27FC236}">
                <a16:creationId xmlns:a16="http://schemas.microsoft.com/office/drawing/2014/main" id="{117DF323-B549-4E02-A62E-EC9CAB96A6B3}"/>
              </a:ext>
            </a:extLst>
          </p:cNvPr>
          <p:cNvSpPr/>
          <p:nvPr/>
        </p:nvSpPr>
        <p:spPr>
          <a:xfrm>
            <a:off x="5035617" y="2446789"/>
            <a:ext cx="1933450" cy="119069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3" name="CuadroTexto 62">
            <a:extLst>
              <a:ext uri="{FF2B5EF4-FFF2-40B4-BE49-F238E27FC236}">
                <a16:creationId xmlns:a16="http://schemas.microsoft.com/office/drawing/2014/main" id="{95B719BA-36E2-45DA-AFF7-B35BA4EC41F5}"/>
              </a:ext>
            </a:extLst>
          </p:cNvPr>
          <p:cNvSpPr txBox="1"/>
          <p:nvPr/>
        </p:nvSpPr>
        <p:spPr>
          <a:xfrm>
            <a:off x="4276832" y="5361602"/>
            <a:ext cx="638316" cy="230832"/>
          </a:xfrm>
          <a:prstGeom prst="rect">
            <a:avLst/>
          </a:prstGeom>
          <a:noFill/>
        </p:spPr>
        <p:txBody>
          <a:bodyPr wrap="none" rtlCol="0">
            <a:spAutoFit/>
          </a:bodyPr>
          <a:lstStyle/>
          <a:p>
            <a:r>
              <a:rPr lang="es-ES" sz="900" dirty="0"/>
              <a:t>AT HOME</a:t>
            </a:r>
            <a:endParaRPr lang="en-GB" sz="900" dirty="0"/>
          </a:p>
        </p:txBody>
      </p:sp>
      <p:pic>
        <p:nvPicPr>
          <p:cNvPr id="64" name="Gráfico 63" descr="Hogar">
            <a:extLst>
              <a:ext uri="{FF2B5EF4-FFF2-40B4-BE49-F238E27FC236}">
                <a16:creationId xmlns:a16="http://schemas.microsoft.com/office/drawing/2014/main" id="{98D72B22-DC6C-4739-ADF9-B54CE003655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380904" y="5525068"/>
            <a:ext cx="324000" cy="324000"/>
          </a:xfrm>
          <a:prstGeom prst="rect">
            <a:avLst/>
          </a:prstGeom>
        </p:spPr>
      </p:pic>
      <p:sp>
        <p:nvSpPr>
          <p:cNvPr id="68" name="CuadroTexto 67">
            <a:extLst>
              <a:ext uri="{FF2B5EF4-FFF2-40B4-BE49-F238E27FC236}">
                <a16:creationId xmlns:a16="http://schemas.microsoft.com/office/drawing/2014/main" id="{C7BCF8D0-FE9D-4256-BB10-29571AFFB004}"/>
              </a:ext>
            </a:extLst>
          </p:cNvPr>
          <p:cNvSpPr txBox="1"/>
          <p:nvPr/>
        </p:nvSpPr>
        <p:spPr>
          <a:xfrm>
            <a:off x="8136938" y="2693996"/>
            <a:ext cx="798617" cy="230832"/>
          </a:xfrm>
          <a:prstGeom prst="rect">
            <a:avLst/>
          </a:prstGeom>
          <a:noFill/>
        </p:spPr>
        <p:txBody>
          <a:bodyPr wrap="none" rtlCol="0">
            <a:spAutoFit/>
          </a:bodyPr>
          <a:lstStyle/>
          <a:p>
            <a:r>
              <a:rPr lang="es-ES" sz="900" dirty="0"/>
              <a:t>DISCHARGED</a:t>
            </a:r>
            <a:endParaRPr lang="en-GB" sz="900" dirty="0"/>
          </a:p>
        </p:txBody>
      </p:sp>
      <p:sp>
        <p:nvSpPr>
          <p:cNvPr id="72" name="Rectángulo 71">
            <a:extLst>
              <a:ext uri="{FF2B5EF4-FFF2-40B4-BE49-F238E27FC236}">
                <a16:creationId xmlns:a16="http://schemas.microsoft.com/office/drawing/2014/main" id="{0B29F4FF-831C-4C9C-9DC8-0E588F09950A}"/>
              </a:ext>
            </a:extLst>
          </p:cNvPr>
          <p:cNvSpPr/>
          <p:nvPr/>
        </p:nvSpPr>
        <p:spPr>
          <a:xfrm>
            <a:off x="6033945" y="3242371"/>
            <a:ext cx="478312" cy="3346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88" b="1" dirty="0"/>
              <a:t>STEP DOWN</a:t>
            </a:r>
            <a:endParaRPr lang="en-GB" sz="788" b="1" dirty="0"/>
          </a:p>
        </p:txBody>
      </p:sp>
      <p:sp>
        <p:nvSpPr>
          <p:cNvPr id="76" name="Rectángulo 75">
            <a:extLst>
              <a:ext uri="{FF2B5EF4-FFF2-40B4-BE49-F238E27FC236}">
                <a16:creationId xmlns:a16="http://schemas.microsoft.com/office/drawing/2014/main" id="{9079C381-61FC-4C89-AF39-BCD58B58EEF5}"/>
              </a:ext>
            </a:extLst>
          </p:cNvPr>
          <p:cNvSpPr/>
          <p:nvPr/>
        </p:nvSpPr>
        <p:spPr>
          <a:xfrm>
            <a:off x="6032586" y="2484508"/>
            <a:ext cx="478312" cy="3346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88" b="1" dirty="0"/>
              <a:t>WARDS</a:t>
            </a:r>
            <a:endParaRPr lang="en-GB" sz="788" b="1" dirty="0"/>
          </a:p>
        </p:txBody>
      </p:sp>
      <p:pic>
        <p:nvPicPr>
          <p:cNvPr id="77" name="Gráfico 76" descr="Cama">
            <a:extLst>
              <a:ext uri="{FF2B5EF4-FFF2-40B4-BE49-F238E27FC236}">
                <a16:creationId xmlns:a16="http://schemas.microsoft.com/office/drawing/2014/main" id="{B3F7E8D5-4AF5-4515-9ED4-FD51D9A0F93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548576" y="2774926"/>
            <a:ext cx="324000" cy="324000"/>
          </a:xfrm>
          <a:prstGeom prst="rect">
            <a:avLst/>
          </a:prstGeom>
        </p:spPr>
      </p:pic>
      <p:pic>
        <p:nvPicPr>
          <p:cNvPr id="78" name="Gráfico 77" descr="Cama">
            <a:extLst>
              <a:ext uri="{FF2B5EF4-FFF2-40B4-BE49-F238E27FC236}">
                <a16:creationId xmlns:a16="http://schemas.microsoft.com/office/drawing/2014/main" id="{60EB6884-CFA2-40A4-A735-868B376D4D5E}"/>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559274" y="2987065"/>
            <a:ext cx="324000" cy="324000"/>
          </a:xfrm>
          <a:prstGeom prst="rect">
            <a:avLst/>
          </a:prstGeom>
        </p:spPr>
      </p:pic>
      <p:sp>
        <p:nvSpPr>
          <p:cNvPr id="79" name="CuadroTexto 78">
            <a:extLst>
              <a:ext uri="{FF2B5EF4-FFF2-40B4-BE49-F238E27FC236}">
                <a16:creationId xmlns:a16="http://schemas.microsoft.com/office/drawing/2014/main" id="{491AFFD7-4A49-46D6-B487-6A64706E5881}"/>
              </a:ext>
            </a:extLst>
          </p:cNvPr>
          <p:cNvSpPr txBox="1"/>
          <p:nvPr/>
        </p:nvSpPr>
        <p:spPr>
          <a:xfrm>
            <a:off x="5039532" y="4398594"/>
            <a:ext cx="1082348" cy="369332"/>
          </a:xfrm>
          <a:prstGeom prst="rect">
            <a:avLst/>
          </a:prstGeom>
          <a:noFill/>
        </p:spPr>
        <p:txBody>
          <a:bodyPr wrap="none" rtlCol="0">
            <a:spAutoFit/>
          </a:bodyPr>
          <a:lstStyle/>
          <a:p>
            <a:r>
              <a:rPr lang="es-ES" sz="900" dirty="0"/>
              <a:t>ISOLATION FOR</a:t>
            </a:r>
          </a:p>
          <a:p>
            <a:r>
              <a:rPr lang="es-ES" sz="900" dirty="0"/>
              <a:t>CONFIRMED CASES</a:t>
            </a:r>
          </a:p>
        </p:txBody>
      </p:sp>
      <p:sp>
        <p:nvSpPr>
          <p:cNvPr id="81" name="Rectángulo 80">
            <a:extLst>
              <a:ext uri="{FF2B5EF4-FFF2-40B4-BE49-F238E27FC236}">
                <a16:creationId xmlns:a16="http://schemas.microsoft.com/office/drawing/2014/main" id="{33D5321C-D33A-4076-84D2-0A079F11735F}"/>
              </a:ext>
            </a:extLst>
          </p:cNvPr>
          <p:cNvSpPr/>
          <p:nvPr/>
        </p:nvSpPr>
        <p:spPr>
          <a:xfrm>
            <a:off x="5046427" y="3986216"/>
            <a:ext cx="1933450" cy="119069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7" name="Rectángulo 86">
            <a:extLst>
              <a:ext uri="{FF2B5EF4-FFF2-40B4-BE49-F238E27FC236}">
                <a16:creationId xmlns:a16="http://schemas.microsoft.com/office/drawing/2014/main" id="{EA29CADC-2402-421A-965D-BC656BB17D36}"/>
              </a:ext>
            </a:extLst>
          </p:cNvPr>
          <p:cNvSpPr/>
          <p:nvPr/>
        </p:nvSpPr>
        <p:spPr>
          <a:xfrm>
            <a:off x="4134730" y="2358959"/>
            <a:ext cx="3003968" cy="2897531"/>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91" name="Conector: angular 90">
            <a:extLst>
              <a:ext uri="{FF2B5EF4-FFF2-40B4-BE49-F238E27FC236}">
                <a16:creationId xmlns:a16="http://schemas.microsoft.com/office/drawing/2014/main" id="{4D1680F7-1E7D-4424-9B89-2FBAAE240B0C}"/>
              </a:ext>
            </a:extLst>
          </p:cNvPr>
          <p:cNvCxnSpPr>
            <a:cxnSpLocks/>
          </p:cNvCxnSpPr>
          <p:nvPr/>
        </p:nvCxnSpPr>
        <p:spPr>
          <a:xfrm rot="5400000" flipH="1" flipV="1">
            <a:off x="689663" y="2688106"/>
            <a:ext cx="645622" cy="609380"/>
          </a:xfrm>
          <a:prstGeom prst="bentConnector3">
            <a:avLst>
              <a:gd name="adj1" fmla="val 100105"/>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Conector: angular 102">
            <a:extLst>
              <a:ext uri="{FF2B5EF4-FFF2-40B4-BE49-F238E27FC236}">
                <a16:creationId xmlns:a16="http://schemas.microsoft.com/office/drawing/2014/main" id="{3C0D33D5-776F-45CD-976B-F0486D8719F0}"/>
              </a:ext>
            </a:extLst>
          </p:cNvPr>
          <p:cNvCxnSpPr>
            <a:cxnSpLocks/>
          </p:cNvCxnSpPr>
          <p:nvPr/>
        </p:nvCxnSpPr>
        <p:spPr>
          <a:xfrm>
            <a:off x="697924" y="4280663"/>
            <a:ext cx="649469" cy="603103"/>
          </a:xfrm>
          <a:prstGeom prst="bentConnector3">
            <a:avLst>
              <a:gd name="adj1" fmla="val -805"/>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13" name="Gráfico 112" descr="Hombre y mujer">
            <a:extLst>
              <a:ext uri="{FF2B5EF4-FFF2-40B4-BE49-F238E27FC236}">
                <a16:creationId xmlns:a16="http://schemas.microsoft.com/office/drawing/2014/main" id="{1FCF28F2-6F90-4681-8A94-91B85574C5F0}"/>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72434" y="3694364"/>
            <a:ext cx="324000" cy="324000"/>
          </a:xfrm>
          <a:prstGeom prst="rect">
            <a:avLst/>
          </a:prstGeom>
        </p:spPr>
      </p:pic>
      <p:pic>
        <p:nvPicPr>
          <p:cNvPr id="114" name="Gráfico 113" descr="Hombre y mujer">
            <a:extLst>
              <a:ext uri="{FF2B5EF4-FFF2-40B4-BE49-F238E27FC236}">
                <a16:creationId xmlns:a16="http://schemas.microsoft.com/office/drawing/2014/main" id="{686989FD-288A-479E-87B4-25CBF5162DE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93256" y="3645389"/>
            <a:ext cx="324000" cy="324000"/>
          </a:xfrm>
          <a:prstGeom prst="rect">
            <a:avLst/>
          </a:prstGeom>
        </p:spPr>
      </p:pic>
      <p:pic>
        <p:nvPicPr>
          <p:cNvPr id="115" name="Gráfico 114" descr="Hombre y mujer">
            <a:extLst>
              <a:ext uri="{FF2B5EF4-FFF2-40B4-BE49-F238E27FC236}">
                <a16:creationId xmlns:a16="http://schemas.microsoft.com/office/drawing/2014/main" id="{30DFF34D-CEA6-46D2-8C34-703C9E6F525D}"/>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87506" y="3891074"/>
            <a:ext cx="324000" cy="324000"/>
          </a:xfrm>
          <a:prstGeom prst="rect">
            <a:avLst/>
          </a:prstGeom>
        </p:spPr>
      </p:pic>
      <p:cxnSp>
        <p:nvCxnSpPr>
          <p:cNvPr id="116" name="Conector: angular 115">
            <a:extLst>
              <a:ext uri="{FF2B5EF4-FFF2-40B4-BE49-F238E27FC236}">
                <a16:creationId xmlns:a16="http://schemas.microsoft.com/office/drawing/2014/main" id="{18898989-E24B-4362-8E3C-48367E085F83}"/>
              </a:ext>
            </a:extLst>
          </p:cNvPr>
          <p:cNvCxnSpPr>
            <a:cxnSpLocks/>
            <a:endCxn id="15" idx="1"/>
          </p:cNvCxnSpPr>
          <p:nvPr/>
        </p:nvCxnSpPr>
        <p:spPr>
          <a:xfrm rot="5400000" flipH="1" flipV="1">
            <a:off x="2658468" y="2337325"/>
            <a:ext cx="492847" cy="289475"/>
          </a:xfrm>
          <a:prstGeom prst="bentConnector2">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Conector: angular 128">
            <a:extLst>
              <a:ext uri="{FF2B5EF4-FFF2-40B4-BE49-F238E27FC236}">
                <a16:creationId xmlns:a16="http://schemas.microsoft.com/office/drawing/2014/main" id="{7255192C-26E9-4FBA-B397-695899969246}"/>
              </a:ext>
            </a:extLst>
          </p:cNvPr>
          <p:cNvCxnSpPr>
            <a:cxnSpLocks/>
          </p:cNvCxnSpPr>
          <p:nvPr/>
        </p:nvCxnSpPr>
        <p:spPr>
          <a:xfrm rot="16200000" flipH="1">
            <a:off x="2371339" y="3074728"/>
            <a:ext cx="1065032" cy="283904"/>
          </a:xfrm>
          <a:prstGeom prst="bentConnector3">
            <a:avLst>
              <a:gd name="adj1" fmla="val 99206"/>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Conector recto 133">
            <a:extLst>
              <a:ext uri="{FF2B5EF4-FFF2-40B4-BE49-F238E27FC236}">
                <a16:creationId xmlns:a16="http://schemas.microsoft.com/office/drawing/2014/main" id="{0D110DDE-06F6-490C-AE28-5D8424DB3DE5}"/>
              </a:ext>
            </a:extLst>
          </p:cNvPr>
          <p:cNvCxnSpPr>
            <a:cxnSpLocks/>
          </p:cNvCxnSpPr>
          <p:nvPr/>
        </p:nvCxnSpPr>
        <p:spPr>
          <a:xfrm>
            <a:off x="2276785" y="2653494"/>
            <a:ext cx="488375"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9" name="Conector: angular 138">
            <a:extLst>
              <a:ext uri="{FF2B5EF4-FFF2-40B4-BE49-F238E27FC236}">
                <a16:creationId xmlns:a16="http://schemas.microsoft.com/office/drawing/2014/main" id="{41693DCF-5627-467B-ACA4-46992A0167E5}"/>
              </a:ext>
            </a:extLst>
          </p:cNvPr>
          <p:cNvCxnSpPr>
            <a:cxnSpLocks/>
          </p:cNvCxnSpPr>
          <p:nvPr/>
        </p:nvCxnSpPr>
        <p:spPr>
          <a:xfrm rot="5400000" flipH="1" flipV="1">
            <a:off x="2373072" y="4218340"/>
            <a:ext cx="1069246" cy="285071"/>
          </a:xfrm>
          <a:prstGeom prst="bentConnector3">
            <a:avLst>
              <a:gd name="adj1" fmla="val 100222"/>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Conector: angular 139">
            <a:extLst>
              <a:ext uri="{FF2B5EF4-FFF2-40B4-BE49-F238E27FC236}">
                <a16:creationId xmlns:a16="http://schemas.microsoft.com/office/drawing/2014/main" id="{340ABB02-B5E2-4CE2-B6FF-D9B7D5DF15A4}"/>
              </a:ext>
            </a:extLst>
          </p:cNvPr>
          <p:cNvCxnSpPr>
            <a:cxnSpLocks/>
            <a:endCxn id="7" idx="1"/>
          </p:cNvCxnSpPr>
          <p:nvPr/>
        </p:nvCxnSpPr>
        <p:spPr>
          <a:xfrm>
            <a:off x="2624748" y="4880347"/>
            <a:ext cx="382544" cy="337996"/>
          </a:xfrm>
          <a:prstGeom prst="bentConnector3">
            <a:avLst>
              <a:gd name="adj1" fmla="val 35514"/>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Conector recto 140">
            <a:extLst>
              <a:ext uri="{FF2B5EF4-FFF2-40B4-BE49-F238E27FC236}">
                <a16:creationId xmlns:a16="http://schemas.microsoft.com/office/drawing/2014/main" id="{84BED0F3-92D2-4EB4-A757-27FBC4983185}"/>
              </a:ext>
            </a:extLst>
          </p:cNvPr>
          <p:cNvCxnSpPr>
            <a:cxnSpLocks/>
          </p:cNvCxnSpPr>
          <p:nvPr/>
        </p:nvCxnSpPr>
        <p:spPr>
          <a:xfrm>
            <a:off x="2274274" y="4882736"/>
            <a:ext cx="48586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6" name="Conector: angular 145">
            <a:extLst>
              <a:ext uri="{FF2B5EF4-FFF2-40B4-BE49-F238E27FC236}">
                <a16:creationId xmlns:a16="http://schemas.microsoft.com/office/drawing/2014/main" id="{D11B0C54-C766-4072-AF49-BF5FCDD10EAB}"/>
              </a:ext>
            </a:extLst>
          </p:cNvPr>
          <p:cNvCxnSpPr>
            <a:cxnSpLocks/>
          </p:cNvCxnSpPr>
          <p:nvPr/>
        </p:nvCxnSpPr>
        <p:spPr>
          <a:xfrm flipV="1">
            <a:off x="5040280" y="1718733"/>
            <a:ext cx="294113" cy="213114"/>
          </a:xfrm>
          <a:prstGeom prst="bentConnector3">
            <a:avLst>
              <a:gd name="adj1" fmla="val 1605"/>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9" name="Conector recto 148">
            <a:extLst>
              <a:ext uri="{FF2B5EF4-FFF2-40B4-BE49-F238E27FC236}">
                <a16:creationId xmlns:a16="http://schemas.microsoft.com/office/drawing/2014/main" id="{CB5836D7-A5C9-4DBB-89E4-991F40D5E8B9}"/>
              </a:ext>
            </a:extLst>
          </p:cNvPr>
          <p:cNvCxnSpPr>
            <a:cxnSpLocks/>
          </p:cNvCxnSpPr>
          <p:nvPr/>
        </p:nvCxnSpPr>
        <p:spPr>
          <a:xfrm>
            <a:off x="4865473" y="1941430"/>
            <a:ext cx="180954"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1" name="Conector: angular 150">
            <a:extLst>
              <a:ext uri="{FF2B5EF4-FFF2-40B4-BE49-F238E27FC236}">
                <a16:creationId xmlns:a16="http://schemas.microsoft.com/office/drawing/2014/main" id="{B1788052-A73F-4960-97EF-929063091DB6}"/>
              </a:ext>
            </a:extLst>
          </p:cNvPr>
          <p:cNvCxnSpPr>
            <a:cxnSpLocks/>
          </p:cNvCxnSpPr>
          <p:nvPr/>
        </p:nvCxnSpPr>
        <p:spPr>
          <a:xfrm>
            <a:off x="8534737" y="-1525722"/>
            <a:ext cx="356693" cy="232695"/>
          </a:xfrm>
          <a:prstGeom prst="bentConnector3">
            <a:avLst>
              <a:gd name="adj1" fmla="val 50000"/>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4" name="Flecha: hacia abajo 153">
            <a:extLst>
              <a:ext uri="{FF2B5EF4-FFF2-40B4-BE49-F238E27FC236}">
                <a16:creationId xmlns:a16="http://schemas.microsoft.com/office/drawing/2014/main" id="{69A286A7-A6F0-4BFA-B6BB-17D4802EEE7B}"/>
              </a:ext>
            </a:extLst>
          </p:cNvPr>
          <p:cNvSpPr/>
          <p:nvPr/>
        </p:nvSpPr>
        <p:spPr>
          <a:xfrm>
            <a:off x="5512303" y="3544295"/>
            <a:ext cx="248726" cy="168082"/>
          </a:xfrm>
          <a:prstGeom prst="down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5" name="Flecha: hacia abajo 154">
            <a:extLst>
              <a:ext uri="{FF2B5EF4-FFF2-40B4-BE49-F238E27FC236}">
                <a16:creationId xmlns:a16="http://schemas.microsoft.com/office/drawing/2014/main" id="{09D08923-6D49-4420-AC5F-3B2B3E092A03}"/>
              </a:ext>
            </a:extLst>
          </p:cNvPr>
          <p:cNvSpPr/>
          <p:nvPr/>
        </p:nvSpPr>
        <p:spPr>
          <a:xfrm>
            <a:off x="5517010" y="3901500"/>
            <a:ext cx="248726" cy="168082"/>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6" name="Flecha: hacia abajo 155">
            <a:extLst>
              <a:ext uri="{FF2B5EF4-FFF2-40B4-BE49-F238E27FC236}">
                <a16:creationId xmlns:a16="http://schemas.microsoft.com/office/drawing/2014/main" id="{8E1AF55C-7883-4345-AF3E-4524F3E19B69}"/>
              </a:ext>
            </a:extLst>
          </p:cNvPr>
          <p:cNvSpPr/>
          <p:nvPr/>
        </p:nvSpPr>
        <p:spPr>
          <a:xfrm rot="16200000">
            <a:off x="4123677" y="1837073"/>
            <a:ext cx="248726" cy="16808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7" name="Flecha: hacia abajo 156">
            <a:extLst>
              <a:ext uri="{FF2B5EF4-FFF2-40B4-BE49-F238E27FC236}">
                <a16:creationId xmlns:a16="http://schemas.microsoft.com/office/drawing/2014/main" id="{68516BC8-91E2-4959-9BA7-8751CC25E7D1}"/>
              </a:ext>
            </a:extLst>
          </p:cNvPr>
          <p:cNvSpPr/>
          <p:nvPr/>
        </p:nvSpPr>
        <p:spPr>
          <a:xfrm rot="16200000">
            <a:off x="4007782" y="3694829"/>
            <a:ext cx="248726" cy="16808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8" name="Flecha: hacia abajo 157">
            <a:extLst>
              <a:ext uri="{FF2B5EF4-FFF2-40B4-BE49-F238E27FC236}">
                <a16:creationId xmlns:a16="http://schemas.microsoft.com/office/drawing/2014/main" id="{00B314F9-DBBD-43BC-8153-FD0CD4D99C8D}"/>
              </a:ext>
            </a:extLst>
          </p:cNvPr>
          <p:cNvSpPr/>
          <p:nvPr/>
        </p:nvSpPr>
        <p:spPr>
          <a:xfrm rot="16200000">
            <a:off x="4132742" y="5583785"/>
            <a:ext cx="248726" cy="16808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59" name="Flecha: hacia abajo 158">
            <a:extLst>
              <a:ext uri="{FF2B5EF4-FFF2-40B4-BE49-F238E27FC236}">
                <a16:creationId xmlns:a16="http://schemas.microsoft.com/office/drawing/2014/main" id="{ACD6FB1C-5F68-4784-AB51-DDC4831AB256}"/>
              </a:ext>
            </a:extLst>
          </p:cNvPr>
          <p:cNvSpPr/>
          <p:nvPr/>
        </p:nvSpPr>
        <p:spPr>
          <a:xfrm rot="16200000">
            <a:off x="7003783" y="2721261"/>
            <a:ext cx="248726" cy="16808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164" name="Conector recto 163">
            <a:extLst>
              <a:ext uri="{FF2B5EF4-FFF2-40B4-BE49-F238E27FC236}">
                <a16:creationId xmlns:a16="http://schemas.microsoft.com/office/drawing/2014/main" id="{FB380147-67AD-4657-819C-850AC4EC1AB7}"/>
              </a:ext>
            </a:extLst>
          </p:cNvPr>
          <p:cNvCxnSpPr>
            <a:cxnSpLocks/>
          </p:cNvCxnSpPr>
          <p:nvPr/>
        </p:nvCxnSpPr>
        <p:spPr>
          <a:xfrm>
            <a:off x="7903457" y="1190549"/>
            <a:ext cx="0" cy="4615962"/>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7" name="CuadroTexto 166">
            <a:extLst>
              <a:ext uri="{FF2B5EF4-FFF2-40B4-BE49-F238E27FC236}">
                <a16:creationId xmlns:a16="http://schemas.microsoft.com/office/drawing/2014/main" id="{79853E6A-55F8-4881-A038-31E10437E10C}"/>
              </a:ext>
            </a:extLst>
          </p:cNvPr>
          <p:cNvSpPr txBox="1"/>
          <p:nvPr/>
        </p:nvSpPr>
        <p:spPr>
          <a:xfrm>
            <a:off x="7171261" y="4148452"/>
            <a:ext cx="660758" cy="230832"/>
          </a:xfrm>
          <a:prstGeom prst="rect">
            <a:avLst/>
          </a:prstGeom>
          <a:noFill/>
        </p:spPr>
        <p:txBody>
          <a:bodyPr wrap="none" rtlCol="0">
            <a:spAutoFit/>
          </a:bodyPr>
          <a:lstStyle/>
          <a:p>
            <a:r>
              <a:rPr lang="es-ES" sz="900" dirty="0"/>
              <a:t>NEGATIVE</a:t>
            </a:r>
            <a:endParaRPr lang="en-GB" sz="900" dirty="0"/>
          </a:p>
        </p:txBody>
      </p:sp>
      <p:sp>
        <p:nvSpPr>
          <p:cNvPr id="169" name="Flecha: hacia abajo 168">
            <a:extLst>
              <a:ext uri="{FF2B5EF4-FFF2-40B4-BE49-F238E27FC236}">
                <a16:creationId xmlns:a16="http://schemas.microsoft.com/office/drawing/2014/main" id="{52BC6D2D-1662-4500-BA2A-4A0376C7B6BF}"/>
              </a:ext>
            </a:extLst>
          </p:cNvPr>
          <p:cNvSpPr/>
          <p:nvPr/>
        </p:nvSpPr>
        <p:spPr>
          <a:xfrm rot="16200000">
            <a:off x="7008743" y="4175718"/>
            <a:ext cx="248726" cy="16808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0" name="CuadroTexto 169">
            <a:extLst>
              <a:ext uri="{FF2B5EF4-FFF2-40B4-BE49-F238E27FC236}">
                <a16:creationId xmlns:a16="http://schemas.microsoft.com/office/drawing/2014/main" id="{436E14A0-80BA-435B-8A4D-72F79A08390A}"/>
              </a:ext>
            </a:extLst>
          </p:cNvPr>
          <p:cNvSpPr txBox="1"/>
          <p:nvPr/>
        </p:nvSpPr>
        <p:spPr>
          <a:xfrm>
            <a:off x="8160920" y="5517003"/>
            <a:ext cx="798617" cy="230832"/>
          </a:xfrm>
          <a:prstGeom prst="rect">
            <a:avLst/>
          </a:prstGeom>
          <a:noFill/>
        </p:spPr>
        <p:txBody>
          <a:bodyPr wrap="none" rtlCol="0">
            <a:spAutoFit/>
          </a:bodyPr>
          <a:lstStyle/>
          <a:p>
            <a:r>
              <a:rPr lang="es-ES" sz="900" dirty="0"/>
              <a:t>DISCHARGED</a:t>
            </a:r>
            <a:endParaRPr lang="en-GB" sz="900" dirty="0"/>
          </a:p>
        </p:txBody>
      </p:sp>
      <p:cxnSp>
        <p:nvCxnSpPr>
          <p:cNvPr id="181" name="Conector recto de flecha 180">
            <a:extLst>
              <a:ext uri="{FF2B5EF4-FFF2-40B4-BE49-F238E27FC236}">
                <a16:creationId xmlns:a16="http://schemas.microsoft.com/office/drawing/2014/main" id="{82D04A66-6C8E-4E2E-B2B1-402EEC8D6FC0}"/>
              </a:ext>
            </a:extLst>
          </p:cNvPr>
          <p:cNvCxnSpPr>
            <a:cxnSpLocks/>
            <a:endCxn id="27" idx="1"/>
          </p:cNvCxnSpPr>
          <p:nvPr/>
        </p:nvCxnSpPr>
        <p:spPr>
          <a:xfrm>
            <a:off x="6161774" y="1936982"/>
            <a:ext cx="1965515" cy="5412"/>
          </a:xfrm>
          <a:prstGeom prst="straightConnector1">
            <a:avLst/>
          </a:prstGeom>
          <a:ln w="952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2" name="Conector recto de flecha 181">
            <a:extLst>
              <a:ext uri="{FF2B5EF4-FFF2-40B4-BE49-F238E27FC236}">
                <a16:creationId xmlns:a16="http://schemas.microsoft.com/office/drawing/2014/main" id="{0210B46E-B45E-40F0-8AEC-AA9974B9EE5A}"/>
              </a:ext>
            </a:extLst>
          </p:cNvPr>
          <p:cNvCxnSpPr>
            <a:cxnSpLocks/>
          </p:cNvCxnSpPr>
          <p:nvPr/>
        </p:nvCxnSpPr>
        <p:spPr>
          <a:xfrm>
            <a:off x="6187089" y="5617206"/>
            <a:ext cx="1980609" cy="0"/>
          </a:xfrm>
          <a:prstGeom prst="straightConnector1">
            <a:avLst/>
          </a:prstGeom>
          <a:ln w="952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3" name="Conector recto de flecha 182">
            <a:extLst>
              <a:ext uri="{FF2B5EF4-FFF2-40B4-BE49-F238E27FC236}">
                <a16:creationId xmlns:a16="http://schemas.microsoft.com/office/drawing/2014/main" id="{8F655822-4F5F-4A53-AA15-DA126685E2EC}"/>
              </a:ext>
            </a:extLst>
          </p:cNvPr>
          <p:cNvCxnSpPr>
            <a:cxnSpLocks/>
            <a:stCxn id="25" idx="3"/>
          </p:cNvCxnSpPr>
          <p:nvPr/>
        </p:nvCxnSpPr>
        <p:spPr>
          <a:xfrm flipV="1">
            <a:off x="7772909" y="2792445"/>
            <a:ext cx="354380" cy="5426"/>
          </a:xfrm>
          <a:prstGeom prst="straightConnector1">
            <a:avLst/>
          </a:prstGeom>
          <a:ln w="952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5" name="Conector recto de flecha 184">
            <a:extLst>
              <a:ext uri="{FF2B5EF4-FFF2-40B4-BE49-F238E27FC236}">
                <a16:creationId xmlns:a16="http://schemas.microsoft.com/office/drawing/2014/main" id="{E28F27C2-00B6-4462-AB22-79EB6199C474}"/>
              </a:ext>
            </a:extLst>
          </p:cNvPr>
          <p:cNvCxnSpPr>
            <a:cxnSpLocks/>
          </p:cNvCxnSpPr>
          <p:nvPr/>
        </p:nvCxnSpPr>
        <p:spPr>
          <a:xfrm>
            <a:off x="7049065" y="3023853"/>
            <a:ext cx="1094573" cy="0"/>
          </a:xfrm>
          <a:prstGeom prst="straightConnector1">
            <a:avLst/>
          </a:prstGeom>
          <a:ln w="952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7" name="CuadroTexto 186">
            <a:extLst>
              <a:ext uri="{FF2B5EF4-FFF2-40B4-BE49-F238E27FC236}">
                <a16:creationId xmlns:a16="http://schemas.microsoft.com/office/drawing/2014/main" id="{793805A5-DA43-403B-8D42-4E9027572F45}"/>
              </a:ext>
            </a:extLst>
          </p:cNvPr>
          <p:cNvSpPr txBox="1"/>
          <p:nvPr/>
        </p:nvSpPr>
        <p:spPr>
          <a:xfrm>
            <a:off x="8160920" y="4358554"/>
            <a:ext cx="601447" cy="230832"/>
          </a:xfrm>
          <a:prstGeom prst="rect">
            <a:avLst/>
          </a:prstGeom>
          <a:noFill/>
        </p:spPr>
        <p:txBody>
          <a:bodyPr wrap="none" rtlCol="0">
            <a:spAutoFit/>
          </a:bodyPr>
          <a:lstStyle/>
          <a:p>
            <a:r>
              <a:rPr lang="es-ES" sz="900" dirty="0"/>
              <a:t>REFERED</a:t>
            </a:r>
            <a:endParaRPr lang="en-GB" sz="900" dirty="0"/>
          </a:p>
        </p:txBody>
      </p:sp>
      <p:sp>
        <p:nvSpPr>
          <p:cNvPr id="188" name="CuadroTexto 187">
            <a:extLst>
              <a:ext uri="{FF2B5EF4-FFF2-40B4-BE49-F238E27FC236}">
                <a16:creationId xmlns:a16="http://schemas.microsoft.com/office/drawing/2014/main" id="{1CBAB62D-7CB5-4E75-AB92-45DB82224BFD}"/>
              </a:ext>
            </a:extLst>
          </p:cNvPr>
          <p:cNvSpPr txBox="1"/>
          <p:nvPr/>
        </p:nvSpPr>
        <p:spPr>
          <a:xfrm>
            <a:off x="8148081" y="4140768"/>
            <a:ext cx="798617" cy="230832"/>
          </a:xfrm>
          <a:prstGeom prst="rect">
            <a:avLst/>
          </a:prstGeom>
          <a:noFill/>
        </p:spPr>
        <p:txBody>
          <a:bodyPr wrap="none" rtlCol="0">
            <a:spAutoFit/>
          </a:bodyPr>
          <a:lstStyle/>
          <a:p>
            <a:r>
              <a:rPr lang="es-ES" sz="900" dirty="0"/>
              <a:t>DISCHARGED</a:t>
            </a:r>
            <a:endParaRPr lang="en-GB" sz="900" dirty="0"/>
          </a:p>
        </p:txBody>
      </p:sp>
      <p:cxnSp>
        <p:nvCxnSpPr>
          <p:cNvPr id="189" name="Conector recto de flecha 188">
            <a:extLst>
              <a:ext uri="{FF2B5EF4-FFF2-40B4-BE49-F238E27FC236}">
                <a16:creationId xmlns:a16="http://schemas.microsoft.com/office/drawing/2014/main" id="{D8C5AB51-5986-42CE-8021-030C5AACAAC8}"/>
              </a:ext>
            </a:extLst>
          </p:cNvPr>
          <p:cNvCxnSpPr>
            <a:cxnSpLocks/>
          </p:cNvCxnSpPr>
          <p:nvPr/>
        </p:nvCxnSpPr>
        <p:spPr>
          <a:xfrm flipV="1">
            <a:off x="7784053" y="4239217"/>
            <a:ext cx="354380" cy="5426"/>
          </a:xfrm>
          <a:prstGeom prst="straightConnector1">
            <a:avLst/>
          </a:prstGeom>
          <a:ln w="952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0" name="Conector recto de flecha 189">
            <a:extLst>
              <a:ext uri="{FF2B5EF4-FFF2-40B4-BE49-F238E27FC236}">
                <a16:creationId xmlns:a16="http://schemas.microsoft.com/office/drawing/2014/main" id="{C3593858-D407-4EC7-AF38-C30E03AAAD7F}"/>
              </a:ext>
            </a:extLst>
          </p:cNvPr>
          <p:cNvCxnSpPr>
            <a:cxnSpLocks/>
          </p:cNvCxnSpPr>
          <p:nvPr/>
        </p:nvCxnSpPr>
        <p:spPr>
          <a:xfrm>
            <a:off x="7060209" y="4470626"/>
            <a:ext cx="1094573" cy="0"/>
          </a:xfrm>
          <a:prstGeom prst="straightConnector1">
            <a:avLst/>
          </a:prstGeom>
          <a:ln w="952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3" name="CuadroTexto 192">
            <a:extLst>
              <a:ext uri="{FF2B5EF4-FFF2-40B4-BE49-F238E27FC236}">
                <a16:creationId xmlns:a16="http://schemas.microsoft.com/office/drawing/2014/main" id="{820B4925-38B7-4654-B2FA-AAD8571EE9F0}"/>
              </a:ext>
            </a:extLst>
          </p:cNvPr>
          <p:cNvSpPr txBox="1"/>
          <p:nvPr/>
        </p:nvSpPr>
        <p:spPr>
          <a:xfrm>
            <a:off x="8136938" y="3142376"/>
            <a:ext cx="675185" cy="230832"/>
          </a:xfrm>
          <a:prstGeom prst="rect">
            <a:avLst/>
          </a:prstGeom>
          <a:noFill/>
        </p:spPr>
        <p:txBody>
          <a:bodyPr wrap="none" rtlCol="0">
            <a:spAutoFit/>
          </a:bodyPr>
          <a:lstStyle/>
          <a:p>
            <a:r>
              <a:rPr lang="es-ES" sz="900" dirty="0"/>
              <a:t>DECEASED</a:t>
            </a:r>
            <a:endParaRPr lang="en-GB" sz="900" dirty="0"/>
          </a:p>
        </p:txBody>
      </p:sp>
      <p:cxnSp>
        <p:nvCxnSpPr>
          <p:cNvPr id="194" name="Conector recto de flecha 193">
            <a:extLst>
              <a:ext uri="{FF2B5EF4-FFF2-40B4-BE49-F238E27FC236}">
                <a16:creationId xmlns:a16="http://schemas.microsoft.com/office/drawing/2014/main" id="{244D737A-CE7C-4E71-8D21-25B8CD074033}"/>
              </a:ext>
            </a:extLst>
          </p:cNvPr>
          <p:cNvCxnSpPr>
            <a:cxnSpLocks/>
          </p:cNvCxnSpPr>
          <p:nvPr/>
        </p:nvCxnSpPr>
        <p:spPr>
          <a:xfrm>
            <a:off x="7036227" y="3254447"/>
            <a:ext cx="1094573" cy="0"/>
          </a:xfrm>
          <a:prstGeom prst="straightConnector1">
            <a:avLst/>
          </a:prstGeom>
          <a:ln w="952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5" name="CuadroTexto 194">
            <a:extLst>
              <a:ext uri="{FF2B5EF4-FFF2-40B4-BE49-F238E27FC236}">
                <a16:creationId xmlns:a16="http://schemas.microsoft.com/office/drawing/2014/main" id="{6BC1A916-BD11-42A6-BF39-52BCB57FC66E}"/>
              </a:ext>
            </a:extLst>
          </p:cNvPr>
          <p:cNvSpPr txBox="1"/>
          <p:nvPr/>
        </p:nvSpPr>
        <p:spPr>
          <a:xfrm>
            <a:off x="8167698" y="4589940"/>
            <a:ext cx="675185" cy="230832"/>
          </a:xfrm>
          <a:prstGeom prst="rect">
            <a:avLst/>
          </a:prstGeom>
          <a:noFill/>
        </p:spPr>
        <p:txBody>
          <a:bodyPr wrap="none" rtlCol="0">
            <a:spAutoFit/>
          </a:bodyPr>
          <a:lstStyle/>
          <a:p>
            <a:r>
              <a:rPr lang="es-ES" sz="900" dirty="0"/>
              <a:t>DECEASED</a:t>
            </a:r>
            <a:endParaRPr lang="en-GB" sz="900" dirty="0"/>
          </a:p>
        </p:txBody>
      </p:sp>
      <p:cxnSp>
        <p:nvCxnSpPr>
          <p:cNvPr id="196" name="Conector recto de flecha 195">
            <a:extLst>
              <a:ext uri="{FF2B5EF4-FFF2-40B4-BE49-F238E27FC236}">
                <a16:creationId xmlns:a16="http://schemas.microsoft.com/office/drawing/2014/main" id="{AF497262-C089-4974-A124-4DD8348ABC69}"/>
              </a:ext>
            </a:extLst>
          </p:cNvPr>
          <p:cNvCxnSpPr>
            <a:cxnSpLocks/>
          </p:cNvCxnSpPr>
          <p:nvPr/>
        </p:nvCxnSpPr>
        <p:spPr>
          <a:xfrm>
            <a:off x="7066987" y="4702012"/>
            <a:ext cx="1094573" cy="0"/>
          </a:xfrm>
          <a:prstGeom prst="straightConnector1">
            <a:avLst/>
          </a:prstGeom>
          <a:ln w="952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Rectángulo 91">
            <a:extLst>
              <a:ext uri="{FF2B5EF4-FFF2-40B4-BE49-F238E27FC236}">
                <a16:creationId xmlns:a16="http://schemas.microsoft.com/office/drawing/2014/main" id="{FA757B4E-58EE-46B0-B2DE-0A8443A00817}"/>
              </a:ext>
            </a:extLst>
          </p:cNvPr>
          <p:cNvSpPr/>
          <p:nvPr/>
        </p:nvSpPr>
        <p:spPr>
          <a:xfrm>
            <a:off x="6031335" y="2859167"/>
            <a:ext cx="478312" cy="3346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88" b="1" dirty="0"/>
              <a:t>ICU</a:t>
            </a:r>
            <a:endParaRPr lang="en-GB" sz="788" b="1" dirty="0"/>
          </a:p>
        </p:txBody>
      </p:sp>
      <p:pic>
        <p:nvPicPr>
          <p:cNvPr id="93" name="Gráfico 92" descr="Cama">
            <a:extLst>
              <a:ext uri="{FF2B5EF4-FFF2-40B4-BE49-F238E27FC236}">
                <a16:creationId xmlns:a16="http://schemas.microsoft.com/office/drawing/2014/main" id="{66D88D3C-6307-41C6-8C65-DE60351A2AD9}"/>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6570635" y="3303326"/>
            <a:ext cx="324000" cy="324000"/>
          </a:xfrm>
          <a:prstGeom prst="rect">
            <a:avLst/>
          </a:prstGeom>
        </p:spPr>
      </p:pic>
      <p:pic>
        <p:nvPicPr>
          <p:cNvPr id="94" name="Gráfico 93" descr="Cama">
            <a:extLst>
              <a:ext uri="{FF2B5EF4-FFF2-40B4-BE49-F238E27FC236}">
                <a16:creationId xmlns:a16="http://schemas.microsoft.com/office/drawing/2014/main" id="{4080329C-DD10-41DB-BC0C-AE26C66F51B2}"/>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552998" y="4049534"/>
            <a:ext cx="324000" cy="324000"/>
          </a:xfrm>
          <a:prstGeom prst="rect">
            <a:avLst/>
          </a:prstGeom>
        </p:spPr>
      </p:pic>
      <p:sp>
        <p:nvSpPr>
          <p:cNvPr id="95" name="Rectángulo 94">
            <a:extLst>
              <a:ext uri="{FF2B5EF4-FFF2-40B4-BE49-F238E27FC236}">
                <a16:creationId xmlns:a16="http://schemas.microsoft.com/office/drawing/2014/main" id="{60F1214C-D220-41F7-A6B6-82098C7E2941}"/>
              </a:ext>
            </a:extLst>
          </p:cNvPr>
          <p:cNvSpPr/>
          <p:nvPr/>
        </p:nvSpPr>
        <p:spPr>
          <a:xfrm>
            <a:off x="6040020" y="4791151"/>
            <a:ext cx="478312" cy="3346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88" b="1" dirty="0"/>
              <a:t>STEP DOWN</a:t>
            </a:r>
            <a:endParaRPr lang="en-GB" sz="788" b="1" dirty="0"/>
          </a:p>
        </p:txBody>
      </p:sp>
      <p:sp>
        <p:nvSpPr>
          <p:cNvPr id="96" name="Rectángulo 95">
            <a:extLst>
              <a:ext uri="{FF2B5EF4-FFF2-40B4-BE49-F238E27FC236}">
                <a16:creationId xmlns:a16="http://schemas.microsoft.com/office/drawing/2014/main" id="{4A8A4A82-8693-4C60-A6AE-4B496592FF39}"/>
              </a:ext>
            </a:extLst>
          </p:cNvPr>
          <p:cNvSpPr/>
          <p:nvPr/>
        </p:nvSpPr>
        <p:spPr>
          <a:xfrm>
            <a:off x="6038661" y="4033288"/>
            <a:ext cx="478312" cy="3346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88" b="1" dirty="0"/>
              <a:t>WARDS</a:t>
            </a:r>
            <a:endParaRPr lang="en-GB" sz="788" b="1" dirty="0"/>
          </a:p>
        </p:txBody>
      </p:sp>
      <p:pic>
        <p:nvPicPr>
          <p:cNvPr id="97" name="Gráfico 96" descr="Cama">
            <a:extLst>
              <a:ext uri="{FF2B5EF4-FFF2-40B4-BE49-F238E27FC236}">
                <a16:creationId xmlns:a16="http://schemas.microsoft.com/office/drawing/2014/main" id="{C486D886-249D-4D83-9E64-2308081E270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554651" y="4323706"/>
            <a:ext cx="324000" cy="324000"/>
          </a:xfrm>
          <a:prstGeom prst="rect">
            <a:avLst/>
          </a:prstGeom>
        </p:spPr>
      </p:pic>
      <p:pic>
        <p:nvPicPr>
          <p:cNvPr id="98" name="Gráfico 97" descr="Cama">
            <a:extLst>
              <a:ext uri="{FF2B5EF4-FFF2-40B4-BE49-F238E27FC236}">
                <a16:creationId xmlns:a16="http://schemas.microsoft.com/office/drawing/2014/main" id="{EE5701D4-3D78-40C9-B23C-13D99DF2C43D}"/>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565349" y="4535845"/>
            <a:ext cx="324000" cy="324000"/>
          </a:xfrm>
          <a:prstGeom prst="rect">
            <a:avLst/>
          </a:prstGeom>
        </p:spPr>
      </p:pic>
      <p:sp>
        <p:nvSpPr>
          <p:cNvPr id="99" name="Rectángulo 98">
            <a:extLst>
              <a:ext uri="{FF2B5EF4-FFF2-40B4-BE49-F238E27FC236}">
                <a16:creationId xmlns:a16="http://schemas.microsoft.com/office/drawing/2014/main" id="{E53A99B6-F67C-4C15-B62C-F6738F93757C}"/>
              </a:ext>
            </a:extLst>
          </p:cNvPr>
          <p:cNvSpPr/>
          <p:nvPr/>
        </p:nvSpPr>
        <p:spPr>
          <a:xfrm>
            <a:off x="6037410" y="4407947"/>
            <a:ext cx="478312" cy="33461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788" b="1" dirty="0"/>
              <a:t>ICU</a:t>
            </a:r>
            <a:endParaRPr lang="en-GB" sz="788" b="1" dirty="0"/>
          </a:p>
        </p:txBody>
      </p:sp>
      <p:pic>
        <p:nvPicPr>
          <p:cNvPr id="100" name="Gráfico 99" descr="Cama">
            <a:extLst>
              <a:ext uri="{FF2B5EF4-FFF2-40B4-BE49-F238E27FC236}">
                <a16:creationId xmlns:a16="http://schemas.microsoft.com/office/drawing/2014/main" id="{040E4663-5D87-410E-90CA-6A42BCFE8349}"/>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576710" y="4852106"/>
            <a:ext cx="324000" cy="324000"/>
          </a:xfrm>
          <a:prstGeom prst="rect">
            <a:avLst/>
          </a:prstGeom>
        </p:spPr>
      </p:pic>
      <p:cxnSp>
        <p:nvCxnSpPr>
          <p:cNvPr id="31" name="Conector recto de flecha 30">
            <a:extLst>
              <a:ext uri="{FF2B5EF4-FFF2-40B4-BE49-F238E27FC236}">
                <a16:creationId xmlns:a16="http://schemas.microsoft.com/office/drawing/2014/main" id="{BEB8A8F2-8322-4634-A80E-3A7876CCE624}"/>
              </a:ext>
            </a:extLst>
          </p:cNvPr>
          <p:cNvCxnSpPr>
            <a:cxnSpLocks/>
          </p:cNvCxnSpPr>
          <p:nvPr/>
        </p:nvCxnSpPr>
        <p:spPr>
          <a:xfrm>
            <a:off x="561246" y="4284485"/>
            <a:ext cx="0" cy="1196502"/>
          </a:xfrm>
          <a:prstGeom prst="straightConnector1">
            <a:avLst/>
          </a:prstGeom>
          <a:ln w="38100">
            <a:solidFill>
              <a:schemeClr val="bg1">
                <a:lumMod val="8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7" name="CuadroTexto 116">
            <a:extLst>
              <a:ext uri="{FF2B5EF4-FFF2-40B4-BE49-F238E27FC236}">
                <a16:creationId xmlns:a16="http://schemas.microsoft.com/office/drawing/2014/main" id="{3F61AE89-BE61-431E-A715-C5623821C022}"/>
              </a:ext>
            </a:extLst>
          </p:cNvPr>
          <p:cNvSpPr txBox="1"/>
          <p:nvPr/>
        </p:nvSpPr>
        <p:spPr>
          <a:xfrm>
            <a:off x="217005" y="5517004"/>
            <a:ext cx="740908" cy="334835"/>
          </a:xfrm>
          <a:prstGeom prst="rect">
            <a:avLst/>
          </a:prstGeom>
          <a:noFill/>
        </p:spPr>
        <p:txBody>
          <a:bodyPr wrap="none" rtlCol="0">
            <a:spAutoFit/>
          </a:bodyPr>
          <a:lstStyle/>
          <a:p>
            <a:pPr algn="ctr"/>
            <a:r>
              <a:rPr lang="es-ES" sz="788" dirty="0"/>
              <a:t>NO COVID-19</a:t>
            </a:r>
          </a:p>
          <a:p>
            <a:pPr algn="ctr"/>
            <a:r>
              <a:rPr lang="es-ES" sz="788" dirty="0"/>
              <a:t>SYMPTOMS</a:t>
            </a:r>
            <a:endParaRPr lang="en-GB" sz="788" dirty="0"/>
          </a:p>
        </p:txBody>
      </p:sp>
      <p:sp>
        <p:nvSpPr>
          <p:cNvPr id="101" name="Flecha: hacia abajo 155">
            <a:extLst>
              <a:ext uri="{FF2B5EF4-FFF2-40B4-BE49-F238E27FC236}">
                <a16:creationId xmlns:a16="http://schemas.microsoft.com/office/drawing/2014/main" id="{8E1AF55C-7883-4345-AF3E-4524F3E19B69}"/>
              </a:ext>
            </a:extLst>
          </p:cNvPr>
          <p:cNvSpPr/>
          <p:nvPr/>
        </p:nvSpPr>
        <p:spPr>
          <a:xfrm rot="16200000">
            <a:off x="4136304" y="2442273"/>
            <a:ext cx="248726" cy="16808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4" name="Gráfico 29" descr="Cama">
            <a:extLst>
              <a:ext uri="{FF2B5EF4-FFF2-40B4-BE49-F238E27FC236}">
                <a16:creationId xmlns:a16="http://schemas.microsoft.com/office/drawing/2014/main" id="{C5050D57-F112-41E3-9273-B4C828B376E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10105" y="2378033"/>
            <a:ext cx="324000" cy="324000"/>
          </a:xfrm>
          <a:prstGeom prst="rect">
            <a:avLst/>
          </a:prstGeom>
        </p:spPr>
      </p:pic>
      <p:sp>
        <p:nvSpPr>
          <p:cNvPr id="108" name="Flecha: hacia abajo 155">
            <a:extLst>
              <a:ext uri="{FF2B5EF4-FFF2-40B4-BE49-F238E27FC236}">
                <a16:creationId xmlns:a16="http://schemas.microsoft.com/office/drawing/2014/main" id="{8E1AF55C-7883-4345-AF3E-4524F3E19B69}"/>
              </a:ext>
            </a:extLst>
          </p:cNvPr>
          <p:cNvSpPr/>
          <p:nvPr/>
        </p:nvSpPr>
        <p:spPr>
          <a:xfrm rot="16200000">
            <a:off x="4113266" y="4775804"/>
            <a:ext cx="248726" cy="168082"/>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10" name="Gráfico 29" descr="Cama">
            <a:extLst>
              <a:ext uri="{FF2B5EF4-FFF2-40B4-BE49-F238E27FC236}">
                <a16:creationId xmlns:a16="http://schemas.microsoft.com/office/drawing/2014/main" id="{C5050D57-F112-41E3-9273-B4C828B376E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0349" y="4697845"/>
            <a:ext cx="324000" cy="324000"/>
          </a:xfrm>
          <a:prstGeom prst="rect">
            <a:avLst/>
          </a:prstGeom>
        </p:spPr>
      </p:pic>
      <p:cxnSp>
        <p:nvCxnSpPr>
          <p:cNvPr id="118" name="Conector: angular 139">
            <a:extLst>
              <a:ext uri="{FF2B5EF4-FFF2-40B4-BE49-F238E27FC236}">
                <a16:creationId xmlns:a16="http://schemas.microsoft.com/office/drawing/2014/main" id="{340ABB02-B5E2-4CE2-B6FF-D9B7D5DF15A4}"/>
              </a:ext>
            </a:extLst>
          </p:cNvPr>
          <p:cNvCxnSpPr>
            <a:cxnSpLocks/>
            <a:endCxn id="22" idx="1"/>
          </p:cNvCxnSpPr>
          <p:nvPr/>
        </p:nvCxnSpPr>
        <p:spPr>
          <a:xfrm>
            <a:off x="4860742" y="5594967"/>
            <a:ext cx="485048" cy="1"/>
          </a:xfrm>
          <a:prstGeom prst="bentConnector3">
            <a:avLst>
              <a:gd name="adj1" fmla="val 50000"/>
            </a:avLst>
          </a:prstGeom>
          <a:ln w="381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9" name="Conector: angular 145">
            <a:extLst>
              <a:ext uri="{FF2B5EF4-FFF2-40B4-BE49-F238E27FC236}">
                <a16:creationId xmlns:a16="http://schemas.microsoft.com/office/drawing/2014/main" id="{D11B0C54-C766-4072-AF49-BF5FCDD10EAB}"/>
              </a:ext>
            </a:extLst>
          </p:cNvPr>
          <p:cNvCxnSpPr>
            <a:cxnSpLocks/>
            <a:stCxn id="15" idx="3"/>
            <a:endCxn id="101" idx="0"/>
          </p:cNvCxnSpPr>
          <p:nvPr/>
        </p:nvCxnSpPr>
        <p:spPr>
          <a:xfrm>
            <a:off x="4019413" y="2235638"/>
            <a:ext cx="157213" cy="290676"/>
          </a:xfrm>
          <a:prstGeom prst="bentConnector3">
            <a:avLst>
              <a:gd name="adj1" fmla="val 50000"/>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Conector: angular 150">
            <a:extLst>
              <a:ext uri="{FF2B5EF4-FFF2-40B4-BE49-F238E27FC236}">
                <a16:creationId xmlns:a16="http://schemas.microsoft.com/office/drawing/2014/main" id="{B1788052-A73F-4960-97EF-929063091DB6}"/>
              </a:ext>
            </a:extLst>
          </p:cNvPr>
          <p:cNvCxnSpPr>
            <a:cxnSpLocks/>
            <a:stCxn id="15" idx="3"/>
            <a:endCxn id="156" idx="0"/>
          </p:cNvCxnSpPr>
          <p:nvPr/>
        </p:nvCxnSpPr>
        <p:spPr>
          <a:xfrm flipV="1">
            <a:off x="4019413" y="1921113"/>
            <a:ext cx="144586" cy="314525"/>
          </a:xfrm>
          <a:prstGeom prst="bentConnector3">
            <a:avLst>
              <a:gd name="adj1" fmla="val 50000"/>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Conector: angular 150">
            <a:extLst>
              <a:ext uri="{FF2B5EF4-FFF2-40B4-BE49-F238E27FC236}">
                <a16:creationId xmlns:a16="http://schemas.microsoft.com/office/drawing/2014/main" id="{B1788052-A73F-4960-97EF-929063091DB6}"/>
              </a:ext>
            </a:extLst>
          </p:cNvPr>
          <p:cNvCxnSpPr>
            <a:cxnSpLocks/>
            <a:stCxn id="7" idx="3"/>
            <a:endCxn id="108" idx="0"/>
          </p:cNvCxnSpPr>
          <p:nvPr/>
        </p:nvCxnSpPr>
        <p:spPr>
          <a:xfrm flipV="1">
            <a:off x="3977076" y="4859844"/>
            <a:ext cx="176512" cy="358499"/>
          </a:xfrm>
          <a:prstGeom prst="bentConnector3">
            <a:avLst>
              <a:gd name="adj1" fmla="val 50000"/>
            </a:avLst>
          </a:prstGeom>
          <a:ln w="38100">
            <a:solidFill>
              <a:srgbClr val="C0504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Conector: angular 150">
            <a:extLst>
              <a:ext uri="{FF2B5EF4-FFF2-40B4-BE49-F238E27FC236}">
                <a16:creationId xmlns:a16="http://schemas.microsoft.com/office/drawing/2014/main" id="{B1788052-A73F-4960-97EF-929063091DB6}"/>
              </a:ext>
            </a:extLst>
          </p:cNvPr>
          <p:cNvCxnSpPr>
            <a:cxnSpLocks/>
            <a:stCxn id="7" idx="3"/>
            <a:endCxn id="158" idx="0"/>
          </p:cNvCxnSpPr>
          <p:nvPr/>
        </p:nvCxnSpPr>
        <p:spPr>
          <a:xfrm>
            <a:off x="3977076" y="5218342"/>
            <a:ext cx="195988" cy="449483"/>
          </a:xfrm>
          <a:prstGeom prst="bentConnector3">
            <a:avLst>
              <a:gd name="adj1" fmla="val 50000"/>
            </a:avLst>
          </a:prstGeom>
          <a:ln w="38100">
            <a:solidFill>
              <a:srgbClr val="C0504D"/>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Conector: angular 150">
            <a:extLst>
              <a:ext uri="{FF2B5EF4-FFF2-40B4-BE49-F238E27FC236}">
                <a16:creationId xmlns:a16="http://schemas.microsoft.com/office/drawing/2014/main" id="{B1788052-A73F-4960-97EF-929063091DB6}"/>
              </a:ext>
            </a:extLst>
          </p:cNvPr>
          <p:cNvCxnSpPr>
            <a:cxnSpLocks/>
          </p:cNvCxnSpPr>
          <p:nvPr/>
        </p:nvCxnSpPr>
        <p:spPr>
          <a:xfrm rot="10800000">
            <a:off x="6659233" y="2537157"/>
            <a:ext cx="789299" cy="94917"/>
          </a:xfrm>
          <a:prstGeom prst="bentConnector3">
            <a:avLst>
              <a:gd name="adj1" fmla="val -904"/>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Conector: angular 145">
            <a:extLst>
              <a:ext uri="{FF2B5EF4-FFF2-40B4-BE49-F238E27FC236}">
                <a16:creationId xmlns:a16="http://schemas.microsoft.com/office/drawing/2014/main" id="{D11B0C54-C766-4072-AF49-BF5FCDD10EAB}"/>
              </a:ext>
            </a:extLst>
          </p:cNvPr>
          <p:cNvCxnSpPr>
            <a:cxnSpLocks/>
            <a:stCxn id="34" idx="3"/>
            <a:endCxn id="9" idx="1"/>
          </p:cNvCxnSpPr>
          <p:nvPr/>
        </p:nvCxnSpPr>
        <p:spPr>
          <a:xfrm>
            <a:off x="4723969" y="1944571"/>
            <a:ext cx="632384" cy="163322"/>
          </a:xfrm>
          <a:prstGeom prst="bentConnector3">
            <a:avLst>
              <a:gd name="adj1" fmla="val 50000"/>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7" name="Rectángulo 106"/>
          <p:cNvSpPr/>
          <p:nvPr/>
        </p:nvSpPr>
        <p:spPr>
          <a:xfrm>
            <a:off x="7389212" y="2380365"/>
            <a:ext cx="271228" cy="300082"/>
          </a:xfrm>
          <a:prstGeom prst="rect">
            <a:avLst/>
          </a:prstGeom>
        </p:spPr>
        <p:txBody>
          <a:bodyPr wrap="none">
            <a:spAutoFit/>
          </a:bodyPr>
          <a:lstStyle/>
          <a:p>
            <a:r>
              <a:rPr lang="es-ES" sz="1350" dirty="0"/>
              <a:t>*</a:t>
            </a:r>
            <a:endParaRPr lang="en-GB" sz="1350" dirty="0"/>
          </a:p>
        </p:txBody>
      </p:sp>
      <p:sp>
        <p:nvSpPr>
          <p:cNvPr id="2" name="Rectángulo 1"/>
          <p:cNvSpPr/>
          <p:nvPr/>
        </p:nvSpPr>
        <p:spPr>
          <a:xfrm>
            <a:off x="838292" y="186720"/>
            <a:ext cx="7330918" cy="769441"/>
          </a:xfrm>
          <a:prstGeom prst="rect">
            <a:avLst/>
          </a:prstGeom>
        </p:spPr>
        <p:txBody>
          <a:bodyPr vert="horz" lIns="91440" tIns="45720" rIns="91440" bIns="45720" rtlCol="0" anchor="ctr">
            <a:normAutofit/>
          </a:bodyPr>
          <a:lstStyle/>
          <a:p>
            <a:pPr algn="ctr">
              <a:spcBef>
                <a:spcPct val="0"/>
              </a:spcBef>
            </a:pPr>
            <a:r>
              <a:rPr lang="en-GB" sz="4400" b="1" dirty="0">
                <a:solidFill>
                  <a:schemeClr val="bg1"/>
                </a:solidFill>
                <a:latin typeface="Segoe Condensed" panose="020B0606040200020203" pitchFamily="34" charset="0"/>
                <a:ea typeface="+mj-ea"/>
                <a:cs typeface="+mj-cs"/>
              </a:rPr>
              <a:t>Patient Flow</a:t>
            </a:r>
            <a:endParaRPr lang="es-ES" sz="4400" b="1" dirty="0">
              <a:solidFill>
                <a:schemeClr val="bg1"/>
              </a:solidFill>
              <a:latin typeface="Segoe Condensed" panose="020B0606040200020203" pitchFamily="34" charset="0"/>
              <a:ea typeface="+mj-ea"/>
              <a:cs typeface="+mj-cs"/>
            </a:endParaRPr>
          </a:p>
        </p:txBody>
      </p:sp>
    </p:spTree>
    <p:extLst>
      <p:ext uri="{BB962C8B-B14F-4D97-AF65-F5344CB8AC3E}">
        <p14:creationId xmlns:p14="http://schemas.microsoft.com/office/powerpoint/2010/main" val="3490710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1" name="Conector: angular 150">
            <a:extLst>
              <a:ext uri="{FF2B5EF4-FFF2-40B4-BE49-F238E27FC236}">
                <a16:creationId xmlns:a16="http://schemas.microsoft.com/office/drawing/2014/main" id="{B1788052-A73F-4960-97EF-929063091DB6}"/>
              </a:ext>
            </a:extLst>
          </p:cNvPr>
          <p:cNvCxnSpPr>
            <a:cxnSpLocks/>
          </p:cNvCxnSpPr>
          <p:nvPr/>
        </p:nvCxnSpPr>
        <p:spPr>
          <a:xfrm>
            <a:off x="8534737" y="-1525722"/>
            <a:ext cx="356693" cy="232695"/>
          </a:xfrm>
          <a:prstGeom prst="bentConnector3">
            <a:avLst>
              <a:gd name="adj1" fmla="val 50000"/>
            </a:avLst>
          </a:prstGeom>
          <a:ln w="38100">
            <a:solidFill>
              <a:schemeClr val="accent4"/>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838292" y="186720"/>
            <a:ext cx="7330918" cy="769441"/>
          </a:xfrm>
          <a:prstGeom prst="rect">
            <a:avLst/>
          </a:prstGeom>
        </p:spPr>
        <p:txBody>
          <a:bodyPr vert="horz" lIns="91440" tIns="45720" rIns="91440" bIns="45720" rtlCol="0" anchor="ctr">
            <a:normAutofit/>
          </a:bodyPr>
          <a:lstStyle/>
          <a:p>
            <a:pPr algn="ctr">
              <a:spcBef>
                <a:spcPct val="0"/>
              </a:spcBef>
            </a:pPr>
            <a:r>
              <a:rPr lang="en-GB" sz="4400" b="1" dirty="0">
                <a:solidFill>
                  <a:schemeClr val="bg1"/>
                </a:solidFill>
                <a:latin typeface="Segoe Condensed" panose="020B0606040200020203" pitchFamily="34" charset="0"/>
                <a:ea typeface="+mj-ea"/>
                <a:cs typeface="+mj-cs"/>
              </a:rPr>
              <a:t>Staff Flow and Visitors </a:t>
            </a:r>
            <a:endParaRPr lang="es-ES" sz="4400" b="1" dirty="0">
              <a:solidFill>
                <a:schemeClr val="bg1"/>
              </a:solidFill>
              <a:latin typeface="Segoe Condensed" panose="020B0606040200020203" pitchFamily="34" charset="0"/>
              <a:ea typeface="+mj-ea"/>
              <a:cs typeface="+mj-cs"/>
            </a:endParaRPr>
          </a:p>
        </p:txBody>
      </p:sp>
      <p:grpSp>
        <p:nvGrpSpPr>
          <p:cNvPr id="23" name="Grupo 22"/>
          <p:cNvGrpSpPr/>
          <p:nvPr/>
        </p:nvGrpSpPr>
        <p:grpSpPr>
          <a:xfrm>
            <a:off x="1215581" y="1196752"/>
            <a:ext cx="6954327" cy="4724302"/>
            <a:chOff x="-366103" y="801560"/>
            <a:chExt cx="10277475" cy="6981825"/>
          </a:xfrm>
        </p:grpSpPr>
        <p:pic>
          <p:nvPicPr>
            <p:cNvPr id="240" name="Imagen 239"/>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366103" y="801560"/>
              <a:ext cx="10277475" cy="6981825"/>
            </a:xfrm>
            <a:prstGeom prst="rect">
              <a:avLst/>
            </a:prstGeom>
            <a:solidFill>
              <a:srgbClr val="C00000"/>
            </a:solidFill>
            <a:ln>
              <a:noFill/>
            </a:ln>
          </p:spPr>
        </p:pic>
        <p:sp>
          <p:nvSpPr>
            <p:cNvPr id="197" name="Rectángulo 196"/>
            <p:cNvSpPr/>
            <p:nvPr/>
          </p:nvSpPr>
          <p:spPr>
            <a:xfrm>
              <a:off x="6998096" y="2639861"/>
              <a:ext cx="927419" cy="1593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198" name="Elipse 197"/>
            <p:cNvSpPr/>
            <p:nvPr/>
          </p:nvSpPr>
          <p:spPr>
            <a:xfrm>
              <a:off x="3916833" y="6210905"/>
              <a:ext cx="466214" cy="45473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1</a:t>
              </a:r>
            </a:p>
          </p:txBody>
        </p:sp>
        <p:sp>
          <p:nvSpPr>
            <p:cNvPr id="199" name="Rectángulo 198"/>
            <p:cNvSpPr/>
            <p:nvPr/>
          </p:nvSpPr>
          <p:spPr>
            <a:xfrm>
              <a:off x="1238824" y="3937449"/>
              <a:ext cx="197823" cy="173263"/>
            </a:xfrm>
            <a:prstGeom prst="rect">
              <a:avLst/>
            </a:prstGeom>
            <a:solidFill>
              <a:srgbClr val="43F1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00" name="Rectángulo 199"/>
            <p:cNvSpPr/>
            <p:nvPr/>
          </p:nvSpPr>
          <p:spPr>
            <a:xfrm>
              <a:off x="4002113" y="2326900"/>
              <a:ext cx="138591" cy="157940"/>
            </a:xfrm>
            <a:prstGeom prst="rect">
              <a:avLst/>
            </a:prstGeom>
            <a:solidFill>
              <a:srgbClr val="43F1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01" name="Rectángulo 200"/>
            <p:cNvSpPr/>
            <p:nvPr/>
          </p:nvSpPr>
          <p:spPr>
            <a:xfrm>
              <a:off x="4325433" y="2317780"/>
              <a:ext cx="158586" cy="141666"/>
            </a:xfrm>
            <a:prstGeom prst="rect">
              <a:avLst/>
            </a:prstGeom>
            <a:solidFill>
              <a:srgbClr val="43F1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02" name="Rectángulo 201"/>
            <p:cNvSpPr/>
            <p:nvPr/>
          </p:nvSpPr>
          <p:spPr>
            <a:xfrm>
              <a:off x="3959154" y="3921259"/>
              <a:ext cx="197823" cy="173263"/>
            </a:xfrm>
            <a:prstGeom prst="rect">
              <a:avLst/>
            </a:prstGeom>
            <a:solidFill>
              <a:srgbClr val="43F1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03" name="Rectángulo 202"/>
            <p:cNvSpPr/>
            <p:nvPr/>
          </p:nvSpPr>
          <p:spPr>
            <a:xfrm>
              <a:off x="4332469" y="3902903"/>
              <a:ext cx="197823" cy="173263"/>
            </a:xfrm>
            <a:prstGeom prst="rect">
              <a:avLst/>
            </a:prstGeom>
            <a:solidFill>
              <a:srgbClr val="43F1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04" name="Rectángulo 203"/>
            <p:cNvSpPr/>
            <p:nvPr/>
          </p:nvSpPr>
          <p:spPr>
            <a:xfrm>
              <a:off x="4294082" y="4596546"/>
              <a:ext cx="197823" cy="173263"/>
            </a:xfrm>
            <a:prstGeom prst="rect">
              <a:avLst/>
            </a:prstGeom>
            <a:solidFill>
              <a:srgbClr val="43F1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06" name="Rectángulo 205"/>
            <p:cNvSpPr/>
            <p:nvPr/>
          </p:nvSpPr>
          <p:spPr>
            <a:xfrm>
              <a:off x="1658402" y="4596546"/>
              <a:ext cx="443346" cy="498919"/>
            </a:xfrm>
            <a:prstGeom prst="rect">
              <a:avLst/>
            </a:prstGeom>
            <a:solidFill>
              <a:srgbClr val="43F1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08" name="Elipse 207"/>
            <p:cNvSpPr/>
            <p:nvPr/>
          </p:nvSpPr>
          <p:spPr>
            <a:xfrm>
              <a:off x="1679295" y="4618635"/>
              <a:ext cx="401559" cy="45473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2</a:t>
              </a:r>
            </a:p>
          </p:txBody>
        </p:sp>
        <p:sp>
          <p:nvSpPr>
            <p:cNvPr id="209" name="Rectángulo 208"/>
            <p:cNvSpPr/>
            <p:nvPr/>
          </p:nvSpPr>
          <p:spPr>
            <a:xfrm>
              <a:off x="1429116" y="1359219"/>
              <a:ext cx="5614003" cy="1115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10" name="Rectángulo 209"/>
            <p:cNvSpPr/>
            <p:nvPr/>
          </p:nvSpPr>
          <p:spPr>
            <a:xfrm>
              <a:off x="1457623" y="3968327"/>
              <a:ext cx="2466742" cy="1071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11" name="Rectángulo 210"/>
            <p:cNvSpPr/>
            <p:nvPr/>
          </p:nvSpPr>
          <p:spPr>
            <a:xfrm>
              <a:off x="4574812" y="3964720"/>
              <a:ext cx="2449742" cy="1107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12" name="Rectángulo 211"/>
            <p:cNvSpPr/>
            <p:nvPr/>
          </p:nvSpPr>
          <p:spPr>
            <a:xfrm>
              <a:off x="4576377" y="2359942"/>
              <a:ext cx="2466742" cy="1071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13" name="Rectángulo 212"/>
            <p:cNvSpPr/>
            <p:nvPr/>
          </p:nvSpPr>
          <p:spPr>
            <a:xfrm>
              <a:off x="1436647" y="2348880"/>
              <a:ext cx="2466742" cy="1071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14" name="Rectángulo 213"/>
            <p:cNvSpPr/>
            <p:nvPr/>
          </p:nvSpPr>
          <p:spPr>
            <a:xfrm rot="5400000">
              <a:off x="175801" y="2612534"/>
              <a:ext cx="2605502" cy="988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15" name="Elipse 214"/>
            <p:cNvSpPr/>
            <p:nvPr/>
          </p:nvSpPr>
          <p:spPr>
            <a:xfrm>
              <a:off x="1457622" y="3439649"/>
              <a:ext cx="401559" cy="45473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2</a:t>
              </a:r>
            </a:p>
          </p:txBody>
        </p:sp>
        <p:sp>
          <p:nvSpPr>
            <p:cNvPr id="216" name="Rectángulo 215"/>
            <p:cNvSpPr/>
            <p:nvPr/>
          </p:nvSpPr>
          <p:spPr>
            <a:xfrm rot="5400000">
              <a:off x="5098287" y="3215354"/>
              <a:ext cx="3819373" cy="1071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17" name="Rectángulo 216"/>
            <p:cNvSpPr/>
            <p:nvPr/>
          </p:nvSpPr>
          <p:spPr>
            <a:xfrm>
              <a:off x="6980359" y="4407582"/>
              <a:ext cx="868196" cy="103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18" name="Rectángulo 217"/>
            <p:cNvSpPr/>
            <p:nvPr/>
          </p:nvSpPr>
          <p:spPr>
            <a:xfrm>
              <a:off x="7307928" y="2390401"/>
              <a:ext cx="617587" cy="498919"/>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19" name="Elipse 218"/>
            <p:cNvSpPr/>
            <p:nvPr/>
          </p:nvSpPr>
          <p:spPr>
            <a:xfrm>
              <a:off x="7407410" y="2413530"/>
              <a:ext cx="433888" cy="44088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3</a:t>
              </a:r>
            </a:p>
          </p:txBody>
        </p:sp>
        <p:sp>
          <p:nvSpPr>
            <p:cNvPr id="220" name="Rectángulo 219"/>
            <p:cNvSpPr/>
            <p:nvPr/>
          </p:nvSpPr>
          <p:spPr>
            <a:xfrm>
              <a:off x="4583754" y="4618635"/>
              <a:ext cx="2449742" cy="1107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21" name="Rectángulo 220"/>
            <p:cNvSpPr/>
            <p:nvPr/>
          </p:nvSpPr>
          <p:spPr>
            <a:xfrm>
              <a:off x="4593377" y="5141674"/>
              <a:ext cx="2449742" cy="1107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22" name="Rectángulo 221"/>
            <p:cNvSpPr/>
            <p:nvPr/>
          </p:nvSpPr>
          <p:spPr>
            <a:xfrm>
              <a:off x="4549028" y="3005912"/>
              <a:ext cx="2449742" cy="1107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23" name="Rectángulo 222"/>
            <p:cNvSpPr/>
            <p:nvPr/>
          </p:nvSpPr>
          <p:spPr>
            <a:xfrm>
              <a:off x="1491256" y="2977099"/>
              <a:ext cx="2449742" cy="11078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24" name="Rectángulo 223"/>
            <p:cNvSpPr/>
            <p:nvPr/>
          </p:nvSpPr>
          <p:spPr>
            <a:xfrm>
              <a:off x="7237311" y="4155662"/>
              <a:ext cx="617587" cy="498919"/>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25" name="Elipse 224"/>
            <p:cNvSpPr/>
            <p:nvPr/>
          </p:nvSpPr>
          <p:spPr>
            <a:xfrm>
              <a:off x="7329160" y="4155662"/>
              <a:ext cx="433888" cy="440884"/>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3</a:t>
              </a:r>
            </a:p>
          </p:txBody>
        </p:sp>
        <p:sp>
          <p:nvSpPr>
            <p:cNvPr id="226" name="Rectángulo 225"/>
            <p:cNvSpPr/>
            <p:nvPr/>
          </p:nvSpPr>
          <p:spPr>
            <a:xfrm rot="5400000">
              <a:off x="7160772" y="4992589"/>
              <a:ext cx="862593" cy="15596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27" name="Rectángulo 226"/>
            <p:cNvSpPr/>
            <p:nvPr/>
          </p:nvSpPr>
          <p:spPr>
            <a:xfrm>
              <a:off x="7913518" y="2605253"/>
              <a:ext cx="524294" cy="19394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28" name="Rectángulo 227"/>
            <p:cNvSpPr/>
            <p:nvPr/>
          </p:nvSpPr>
          <p:spPr>
            <a:xfrm rot="5400000">
              <a:off x="7014162" y="4005999"/>
              <a:ext cx="2881313" cy="11042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29" name="Rectángulo 228"/>
            <p:cNvSpPr/>
            <p:nvPr/>
          </p:nvSpPr>
          <p:spPr>
            <a:xfrm>
              <a:off x="4168412" y="5404895"/>
              <a:ext cx="4269400" cy="1122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30" name="Rectángulo 229"/>
            <p:cNvSpPr/>
            <p:nvPr/>
          </p:nvSpPr>
          <p:spPr>
            <a:xfrm rot="5400000">
              <a:off x="2333791" y="3521200"/>
              <a:ext cx="3794819" cy="14647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31" name="Rectángulo 230"/>
            <p:cNvSpPr/>
            <p:nvPr/>
          </p:nvSpPr>
          <p:spPr>
            <a:xfrm>
              <a:off x="1154241" y="4292473"/>
              <a:ext cx="5474043" cy="11510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32" name="Rectángulo 231"/>
            <p:cNvSpPr/>
            <p:nvPr/>
          </p:nvSpPr>
          <p:spPr>
            <a:xfrm>
              <a:off x="1122611" y="5111574"/>
              <a:ext cx="3030751" cy="12524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33" name="Rectángulo 232"/>
            <p:cNvSpPr/>
            <p:nvPr/>
          </p:nvSpPr>
          <p:spPr>
            <a:xfrm rot="5400000">
              <a:off x="43522" y="4503795"/>
              <a:ext cx="2222475" cy="9418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34" name="Elipse 233"/>
            <p:cNvSpPr/>
            <p:nvPr/>
          </p:nvSpPr>
          <p:spPr>
            <a:xfrm>
              <a:off x="4029821" y="4075502"/>
              <a:ext cx="401559" cy="45473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2</a:t>
              </a:r>
            </a:p>
          </p:txBody>
        </p:sp>
        <p:sp>
          <p:nvSpPr>
            <p:cNvPr id="235" name="Rectángulo 234"/>
            <p:cNvSpPr/>
            <p:nvPr/>
          </p:nvSpPr>
          <p:spPr>
            <a:xfrm>
              <a:off x="1743994" y="2652985"/>
              <a:ext cx="5034642" cy="1261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36" name="Elipse 235"/>
            <p:cNvSpPr/>
            <p:nvPr/>
          </p:nvSpPr>
          <p:spPr>
            <a:xfrm>
              <a:off x="4058065" y="2459445"/>
              <a:ext cx="401559" cy="454739"/>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dirty="0">
                  <a:ln w="0"/>
                  <a:solidFill>
                    <a:schemeClr val="tx1"/>
                  </a:solidFill>
                  <a:effectLst>
                    <a:outerShdw blurRad="38100" dist="19050" dir="2700000" algn="tl" rotWithShape="0">
                      <a:schemeClr val="dk1">
                        <a:alpha val="40000"/>
                      </a:schemeClr>
                    </a:outerShdw>
                  </a:effectLst>
                </a:rPr>
                <a:t>2</a:t>
              </a:r>
            </a:p>
          </p:txBody>
        </p:sp>
        <p:sp>
          <p:nvSpPr>
            <p:cNvPr id="237" name="Rectángulo 236"/>
            <p:cNvSpPr/>
            <p:nvPr/>
          </p:nvSpPr>
          <p:spPr>
            <a:xfrm>
              <a:off x="5666455" y="7072047"/>
              <a:ext cx="727254" cy="12139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38" name="Rectángulo 237"/>
            <p:cNvSpPr/>
            <p:nvPr/>
          </p:nvSpPr>
          <p:spPr>
            <a:xfrm>
              <a:off x="5666455" y="7260277"/>
              <a:ext cx="727254" cy="1330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pic>
          <p:nvPicPr>
            <p:cNvPr id="239" name="Imagen 238"/>
            <p:cNvPicPr>
              <a:picLocks noChangeAspect="1"/>
            </p:cNvPicPr>
            <p:nvPr/>
          </p:nvPicPr>
          <p:blipFill>
            <a:blip r:embed="rId5"/>
            <a:stretch>
              <a:fillRect/>
            </a:stretch>
          </p:blipFill>
          <p:spPr>
            <a:xfrm>
              <a:off x="4903686" y="6950551"/>
              <a:ext cx="2333625" cy="485775"/>
            </a:xfrm>
            <a:prstGeom prst="rect">
              <a:avLst/>
            </a:prstGeom>
          </p:spPr>
        </p:pic>
        <p:sp>
          <p:nvSpPr>
            <p:cNvPr id="207" name="Rectángulo 206"/>
            <p:cNvSpPr/>
            <p:nvPr/>
          </p:nvSpPr>
          <p:spPr>
            <a:xfrm>
              <a:off x="4946827" y="7211911"/>
              <a:ext cx="206570" cy="181417"/>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205" name="Rectángulo 204"/>
            <p:cNvSpPr/>
            <p:nvPr/>
          </p:nvSpPr>
          <p:spPr>
            <a:xfrm>
              <a:off x="4939995" y="7013277"/>
              <a:ext cx="197822" cy="173264"/>
            </a:xfrm>
            <a:prstGeom prst="rect">
              <a:avLst/>
            </a:prstGeom>
            <a:solidFill>
              <a:srgbClr val="43F1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grpSp>
      <p:sp>
        <p:nvSpPr>
          <p:cNvPr id="51" name="Rectángulo 50"/>
          <p:cNvSpPr/>
          <p:nvPr/>
        </p:nvSpPr>
        <p:spPr>
          <a:xfrm>
            <a:off x="1348941" y="1294209"/>
            <a:ext cx="952625" cy="138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ángulo 51"/>
          <p:cNvSpPr/>
          <p:nvPr/>
        </p:nvSpPr>
        <p:spPr>
          <a:xfrm rot="16200000">
            <a:off x="929330" y="1706262"/>
            <a:ext cx="952625" cy="1383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ángulo 52"/>
          <p:cNvSpPr/>
          <p:nvPr/>
        </p:nvSpPr>
        <p:spPr>
          <a:xfrm>
            <a:off x="5440538" y="5677902"/>
            <a:ext cx="381797" cy="45719"/>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4" name="CuadroTexto 3"/>
          <p:cNvSpPr txBox="1"/>
          <p:nvPr/>
        </p:nvSpPr>
        <p:spPr>
          <a:xfrm>
            <a:off x="5817702" y="5614998"/>
            <a:ext cx="574196" cy="184666"/>
          </a:xfrm>
          <a:prstGeom prst="rect">
            <a:avLst/>
          </a:prstGeom>
          <a:noFill/>
        </p:spPr>
        <p:txBody>
          <a:bodyPr wrap="none" rtlCol="0">
            <a:spAutoFit/>
          </a:bodyPr>
          <a:lstStyle/>
          <a:p>
            <a:r>
              <a:rPr lang="en-GB" sz="600" dirty="0"/>
              <a:t>Visitors area</a:t>
            </a:r>
          </a:p>
        </p:txBody>
      </p:sp>
    </p:spTree>
    <p:extLst>
      <p:ext uri="{BB962C8B-B14F-4D97-AF65-F5344CB8AC3E}">
        <p14:creationId xmlns:p14="http://schemas.microsoft.com/office/powerpoint/2010/main" val="2567681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188640"/>
            <a:ext cx="7686600" cy="1008112"/>
          </a:xfrm>
        </p:spPr>
        <p:txBody>
          <a:bodyPr>
            <a:normAutofit/>
          </a:bodyPr>
          <a:lstStyle/>
          <a:p>
            <a:pPr lvl="0" algn="ctr"/>
            <a:r>
              <a:rPr lang="en-GB" dirty="0"/>
              <a:t>Clinical Aspects </a:t>
            </a:r>
            <a:endParaRPr lang="es-ES" dirty="0"/>
          </a:p>
        </p:txBody>
      </p:sp>
      <p:sp>
        <p:nvSpPr>
          <p:cNvPr id="3" name="Marcador de contenido 2"/>
          <p:cNvSpPr>
            <a:spLocks noGrp="1"/>
          </p:cNvSpPr>
          <p:nvPr>
            <p:ph idx="1"/>
          </p:nvPr>
        </p:nvSpPr>
        <p:spPr>
          <a:xfrm>
            <a:off x="179512" y="1317495"/>
            <a:ext cx="8568951" cy="681495"/>
          </a:xfrm>
        </p:spPr>
        <p:txBody>
          <a:bodyPr>
            <a:noAutofit/>
          </a:bodyPr>
          <a:lstStyle/>
          <a:p>
            <a:pPr marL="0" lvl="0" indent="0" algn="ctr">
              <a:buNone/>
            </a:pPr>
            <a:r>
              <a:rPr lang="en-GB" sz="2800" b="0" dirty="0">
                <a:solidFill>
                  <a:schemeClr val="tx2"/>
                </a:solidFill>
              </a:rPr>
              <a:t>COVID19 Isolation of contacts and Mild suspected cases WARD 20 Beds</a:t>
            </a:r>
            <a:endParaRPr lang="es-ES" sz="2800" b="0" dirty="0">
              <a:solidFill>
                <a:schemeClr val="tx2"/>
              </a:solidFill>
            </a:endParaRPr>
          </a:p>
        </p:txBody>
      </p:sp>
      <p:sp>
        <p:nvSpPr>
          <p:cNvPr id="6" name="Marcador de contenido 2"/>
          <p:cNvSpPr txBox="1">
            <a:spLocks/>
          </p:cNvSpPr>
          <p:nvPr/>
        </p:nvSpPr>
        <p:spPr>
          <a:xfrm>
            <a:off x="5114338" y="1330619"/>
            <a:ext cx="4005808" cy="457624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S" sz="1600" b="0" dirty="0">
              <a:solidFill>
                <a:schemeClr val="tx1"/>
              </a:solidFill>
            </a:endParaRPr>
          </a:p>
        </p:txBody>
      </p:sp>
      <p:pic>
        <p:nvPicPr>
          <p:cNvPr id="7" name="image6.png"/>
          <p:cNvPicPr/>
          <p:nvPr/>
        </p:nvPicPr>
        <p:blipFill>
          <a:blip r:embed="rId3"/>
          <a:srcRect/>
          <a:stretch>
            <a:fillRect/>
          </a:stretch>
        </p:blipFill>
        <p:spPr>
          <a:xfrm>
            <a:off x="953378" y="2348880"/>
            <a:ext cx="7363038" cy="3557981"/>
          </a:xfrm>
          <a:prstGeom prst="rect">
            <a:avLst/>
          </a:prstGeom>
          <a:ln/>
        </p:spPr>
      </p:pic>
      <p:pic>
        <p:nvPicPr>
          <p:cNvPr id="8" name="image2.png"/>
          <p:cNvPicPr/>
          <p:nvPr/>
        </p:nvPicPr>
        <p:blipFill>
          <a:blip r:embed="rId4"/>
          <a:srcRect/>
          <a:stretch>
            <a:fillRect/>
          </a:stretch>
        </p:blipFill>
        <p:spPr>
          <a:xfrm>
            <a:off x="531737" y="3947335"/>
            <a:ext cx="395605" cy="550101"/>
          </a:xfrm>
          <a:prstGeom prst="rect">
            <a:avLst/>
          </a:prstGeom>
          <a:ln/>
        </p:spPr>
      </p:pic>
      <p:pic>
        <p:nvPicPr>
          <p:cNvPr id="9" name="image17.png"/>
          <p:cNvPicPr/>
          <p:nvPr/>
        </p:nvPicPr>
        <p:blipFill>
          <a:blip r:embed="rId5"/>
          <a:srcRect/>
          <a:stretch>
            <a:fillRect/>
          </a:stretch>
        </p:blipFill>
        <p:spPr>
          <a:xfrm>
            <a:off x="531737" y="4749573"/>
            <a:ext cx="447675" cy="553085"/>
          </a:xfrm>
          <a:prstGeom prst="rect">
            <a:avLst/>
          </a:prstGeom>
          <a:ln/>
        </p:spPr>
      </p:pic>
    </p:spTree>
    <p:extLst>
      <p:ext uri="{BB962C8B-B14F-4D97-AF65-F5344CB8AC3E}">
        <p14:creationId xmlns:p14="http://schemas.microsoft.com/office/powerpoint/2010/main" val="3948709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816" y="1338897"/>
            <a:ext cx="8627640" cy="681495"/>
          </a:xfrm>
        </p:spPr>
        <p:txBody>
          <a:bodyPr>
            <a:noAutofit/>
          </a:bodyPr>
          <a:lstStyle/>
          <a:p>
            <a:pPr marL="0" lvl="0" indent="0" algn="ctr">
              <a:buNone/>
            </a:pPr>
            <a:r>
              <a:rPr lang="en-GB" b="0" dirty="0">
                <a:solidFill>
                  <a:schemeClr val="tx2"/>
                </a:solidFill>
              </a:rPr>
              <a:t>Mild and Moderate Confirmed cases WARD 40 Beds</a:t>
            </a:r>
            <a:endParaRPr lang="es-ES" sz="2800" b="0" dirty="0">
              <a:solidFill>
                <a:schemeClr val="tx2"/>
              </a:solidFill>
            </a:endParaRPr>
          </a:p>
        </p:txBody>
      </p:sp>
      <p:sp>
        <p:nvSpPr>
          <p:cNvPr id="6" name="Marcador de contenido 2"/>
          <p:cNvSpPr txBox="1">
            <a:spLocks/>
          </p:cNvSpPr>
          <p:nvPr/>
        </p:nvSpPr>
        <p:spPr>
          <a:xfrm>
            <a:off x="5008192" y="1756584"/>
            <a:ext cx="4005808"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S" sz="2000" b="0" dirty="0">
              <a:solidFill>
                <a:schemeClr val="tx1"/>
              </a:solidFill>
            </a:endParaRPr>
          </a:p>
        </p:txBody>
      </p:sp>
      <p:pic>
        <p:nvPicPr>
          <p:cNvPr id="10" name="image4.png"/>
          <p:cNvPicPr/>
          <p:nvPr/>
        </p:nvPicPr>
        <p:blipFill>
          <a:blip r:embed="rId3"/>
          <a:srcRect/>
          <a:stretch>
            <a:fillRect/>
          </a:stretch>
        </p:blipFill>
        <p:spPr>
          <a:xfrm>
            <a:off x="823584" y="2348880"/>
            <a:ext cx="7780864" cy="3343462"/>
          </a:xfrm>
          <a:prstGeom prst="rect">
            <a:avLst/>
          </a:prstGeom>
          <a:ln/>
        </p:spPr>
      </p:pic>
      <p:pic>
        <p:nvPicPr>
          <p:cNvPr id="11" name="image35.png"/>
          <p:cNvPicPr/>
          <p:nvPr/>
        </p:nvPicPr>
        <p:blipFill>
          <a:blip r:embed="rId4"/>
          <a:srcRect/>
          <a:stretch>
            <a:fillRect/>
          </a:stretch>
        </p:blipFill>
        <p:spPr>
          <a:xfrm>
            <a:off x="366577" y="3645024"/>
            <a:ext cx="419100" cy="628650"/>
          </a:xfrm>
          <a:prstGeom prst="rect">
            <a:avLst/>
          </a:prstGeom>
          <a:ln/>
        </p:spPr>
      </p:pic>
      <p:sp>
        <p:nvSpPr>
          <p:cNvPr id="12" name="Título 1">
            <a:extLst>
              <a:ext uri="{FF2B5EF4-FFF2-40B4-BE49-F238E27FC236}">
                <a16:creationId xmlns:a16="http://schemas.microsoft.com/office/drawing/2014/main" id="{E85E06E8-E212-4B4B-BA7A-AD4B16D7D9AD}"/>
              </a:ext>
            </a:extLst>
          </p:cNvPr>
          <p:cNvSpPr>
            <a:spLocks noGrp="1"/>
          </p:cNvSpPr>
          <p:nvPr>
            <p:ph type="title"/>
          </p:nvPr>
        </p:nvSpPr>
        <p:spPr>
          <a:xfrm>
            <a:off x="755576" y="188640"/>
            <a:ext cx="7686600" cy="1008112"/>
          </a:xfrm>
        </p:spPr>
        <p:txBody>
          <a:bodyPr>
            <a:normAutofit/>
          </a:bodyPr>
          <a:lstStyle/>
          <a:p>
            <a:pPr lvl="0" algn="ctr"/>
            <a:r>
              <a:rPr lang="en-GB" dirty="0"/>
              <a:t>Clinical Aspects </a:t>
            </a:r>
            <a:endParaRPr lang="es-ES" dirty="0"/>
          </a:p>
        </p:txBody>
      </p:sp>
    </p:spTree>
    <p:extLst>
      <p:ext uri="{BB962C8B-B14F-4D97-AF65-F5344CB8AC3E}">
        <p14:creationId xmlns:p14="http://schemas.microsoft.com/office/powerpoint/2010/main" val="91424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816" y="1338897"/>
            <a:ext cx="8771656" cy="681495"/>
          </a:xfrm>
        </p:spPr>
        <p:txBody>
          <a:bodyPr>
            <a:noAutofit/>
          </a:bodyPr>
          <a:lstStyle/>
          <a:p>
            <a:pPr marL="0" lvl="0" indent="0" algn="ctr">
              <a:buNone/>
            </a:pPr>
            <a:r>
              <a:rPr lang="en-GB" b="0" dirty="0">
                <a:solidFill>
                  <a:schemeClr val="tx2"/>
                </a:solidFill>
              </a:rPr>
              <a:t>COVID19 Severe Confirmed cases WARD 40 Beds</a:t>
            </a:r>
            <a:endParaRPr lang="es-ES" sz="2800" b="0" dirty="0">
              <a:solidFill>
                <a:schemeClr val="tx2"/>
              </a:solidFill>
            </a:endParaRPr>
          </a:p>
        </p:txBody>
      </p:sp>
      <p:sp>
        <p:nvSpPr>
          <p:cNvPr id="6" name="Marcador de contenido 2"/>
          <p:cNvSpPr txBox="1">
            <a:spLocks/>
          </p:cNvSpPr>
          <p:nvPr/>
        </p:nvSpPr>
        <p:spPr>
          <a:xfrm>
            <a:off x="5089376" y="1952836"/>
            <a:ext cx="4005808"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S" sz="2000" b="0" dirty="0">
              <a:solidFill>
                <a:schemeClr val="tx1"/>
              </a:solidFill>
            </a:endParaRPr>
          </a:p>
        </p:txBody>
      </p:sp>
      <p:pic>
        <p:nvPicPr>
          <p:cNvPr id="10" name="image4.png"/>
          <p:cNvPicPr/>
          <p:nvPr/>
        </p:nvPicPr>
        <p:blipFill>
          <a:blip r:embed="rId3"/>
          <a:srcRect/>
          <a:stretch>
            <a:fillRect/>
          </a:stretch>
        </p:blipFill>
        <p:spPr>
          <a:xfrm>
            <a:off x="1126654" y="2420888"/>
            <a:ext cx="7333777" cy="3423629"/>
          </a:xfrm>
          <a:prstGeom prst="rect">
            <a:avLst/>
          </a:prstGeom>
          <a:ln/>
        </p:spPr>
      </p:pic>
      <p:pic>
        <p:nvPicPr>
          <p:cNvPr id="8" name="image50.png"/>
          <p:cNvPicPr/>
          <p:nvPr/>
        </p:nvPicPr>
        <p:blipFill>
          <a:blip r:embed="rId4"/>
          <a:srcRect/>
          <a:stretch>
            <a:fillRect/>
          </a:stretch>
        </p:blipFill>
        <p:spPr>
          <a:xfrm>
            <a:off x="752461" y="3717032"/>
            <a:ext cx="371475" cy="628650"/>
          </a:xfrm>
          <a:prstGeom prst="rect">
            <a:avLst/>
          </a:prstGeom>
          <a:ln/>
        </p:spPr>
      </p:pic>
      <p:sp>
        <p:nvSpPr>
          <p:cNvPr id="11" name="Título 1">
            <a:extLst>
              <a:ext uri="{FF2B5EF4-FFF2-40B4-BE49-F238E27FC236}">
                <a16:creationId xmlns:a16="http://schemas.microsoft.com/office/drawing/2014/main" id="{3DFC30F3-3018-4A8A-8CCA-D4CF929C0D91}"/>
              </a:ext>
            </a:extLst>
          </p:cNvPr>
          <p:cNvSpPr>
            <a:spLocks noGrp="1"/>
          </p:cNvSpPr>
          <p:nvPr>
            <p:ph type="title"/>
          </p:nvPr>
        </p:nvSpPr>
        <p:spPr>
          <a:xfrm>
            <a:off x="755576" y="188640"/>
            <a:ext cx="7686600" cy="1008112"/>
          </a:xfrm>
        </p:spPr>
        <p:txBody>
          <a:bodyPr>
            <a:normAutofit/>
          </a:bodyPr>
          <a:lstStyle/>
          <a:p>
            <a:pPr lvl="0" algn="ctr"/>
            <a:r>
              <a:rPr lang="en-GB" dirty="0"/>
              <a:t>Clinical Aspects </a:t>
            </a:r>
            <a:endParaRPr lang="es-ES" dirty="0"/>
          </a:p>
        </p:txBody>
      </p:sp>
    </p:spTree>
    <p:extLst>
      <p:ext uri="{BB962C8B-B14F-4D97-AF65-F5344CB8AC3E}">
        <p14:creationId xmlns:p14="http://schemas.microsoft.com/office/powerpoint/2010/main" val="27878594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816" y="1338897"/>
            <a:ext cx="8411616" cy="681495"/>
          </a:xfrm>
        </p:spPr>
        <p:txBody>
          <a:bodyPr>
            <a:noAutofit/>
          </a:bodyPr>
          <a:lstStyle/>
          <a:p>
            <a:pPr marL="0" lvl="0" indent="0" algn="ctr">
              <a:buNone/>
            </a:pPr>
            <a:r>
              <a:rPr lang="en-GB" b="0" dirty="0">
                <a:solidFill>
                  <a:schemeClr val="tx2"/>
                </a:solidFill>
              </a:rPr>
              <a:t>COVID19 Critical Confirmed cases WARD 40 Beds</a:t>
            </a:r>
            <a:endParaRPr lang="es-ES" sz="2800" b="0" dirty="0">
              <a:solidFill>
                <a:schemeClr val="tx2"/>
              </a:solidFill>
            </a:endParaRPr>
          </a:p>
        </p:txBody>
      </p:sp>
      <p:sp>
        <p:nvSpPr>
          <p:cNvPr id="6" name="Marcador de contenido 2"/>
          <p:cNvSpPr txBox="1">
            <a:spLocks/>
          </p:cNvSpPr>
          <p:nvPr/>
        </p:nvSpPr>
        <p:spPr>
          <a:xfrm>
            <a:off x="5146526" y="1679644"/>
            <a:ext cx="4005808"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S" sz="2000" b="0" dirty="0">
              <a:solidFill>
                <a:schemeClr val="tx1"/>
              </a:solidFill>
            </a:endParaRPr>
          </a:p>
        </p:txBody>
      </p:sp>
      <p:pic>
        <p:nvPicPr>
          <p:cNvPr id="10" name="image4.png"/>
          <p:cNvPicPr/>
          <p:nvPr/>
        </p:nvPicPr>
        <p:blipFill>
          <a:blip r:embed="rId3"/>
          <a:srcRect/>
          <a:stretch>
            <a:fillRect/>
          </a:stretch>
        </p:blipFill>
        <p:spPr>
          <a:xfrm>
            <a:off x="1188926" y="2492896"/>
            <a:ext cx="7271506" cy="3198907"/>
          </a:xfrm>
          <a:prstGeom prst="rect">
            <a:avLst/>
          </a:prstGeom>
          <a:ln/>
        </p:spPr>
      </p:pic>
      <p:pic>
        <p:nvPicPr>
          <p:cNvPr id="8" name="image50.png"/>
          <p:cNvPicPr/>
          <p:nvPr/>
        </p:nvPicPr>
        <p:blipFill>
          <a:blip r:embed="rId4"/>
          <a:srcRect/>
          <a:stretch>
            <a:fillRect/>
          </a:stretch>
        </p:blipFill>
        <p:spPr>
          <a:xfrm>
            <a:off x="695540" y="3420317"/>
            <a:ext cx="371475" cy="628650"/>
          </a:xfrm>
          <a:prstGeom prst="rect">
            <a:avLst/>
          </a:prstGeom>
          <a:ln/>
        </p:spPr>
      </p:pic>
      <p:pic>
        <p:nvPicPr>
          <p:cNvPr id="9" name="image25.png"/>
          <p:cNvPicPr/>
          <p:nvPr/>
        </p:nvPicPr>
        <p:blipFill>
          <a:blip r:embed="rId5"/>
          <a:srcRect/>
          <a:stretch>
            <a:fillRect/>
          </a:stretch>
        </p:blipFill>
        <p:spPr>
          <a:xfrm>
            <a:off x="695540" y="4199434"/>
            <a:ext cx="428625" cy="638175"/>
          </a:xfrm>
          <a:prstGeom prst="rect">
            <a:avLst/>
          </a:prstGeom>
          <a:ln/>
        </p:spPr>
      </p:pic>
      <p:sp>
        <p:nvSpPr>
          <p:cNvPr id="12" name="Título 1">
            <a:extLst>
              <a:ext uri="{FF2B5EF4-FFF2-40B4-BE49-F238E27FC236}">
                <a16:creationId xmlns:a16="http://schemas.microsoft.com/office/drawing/2014/main" id="{9EE9D908-C6C2-4991-9115-175764DB1C35}"/>
              </a:ext>
            </a:extLst>
          </p:cNvPr>
          <p:cNvSpPr>
            <a:spLocks noGrp="1"/>
          </p:cNvSpPr>
          <p:nvPr>
            <p:ph type="title"/>
          </p:nvPr>
        </p:nvSpPr>
        <p:spPr>
          <a:xfrm>
            <a:off x="755576" y="188640"/>
            <a:ext cx="7686600" cy="1008112"/>
          </a:xfrm>
        </p:spPr>
        <p:txBody>
          <a:bodyPr>
            <a:normAutofit/>
          </a:bodyPr>
          <a:lstStyle/>
          <a:p>
            <a:pPr lvl="0" algn="ctr"/>
            <a:r>
              <a:rPr lang="en-GB" dirty="0"/>
              <a:t>Clinical Aspects </a:t>
            </a:r>
            <a:endParaRPr lang="es-ES" dirty="0"/>
          </a:p>
        </p:txBody>
      </p:sp>
    </p:spTree>
    <p:extLst>
      <p:ext uri="{BB962C8B-B14F-4D97-AF65-F5344CB8AC3E}">
        <p14:creationId xmlns:p14="http://schemas.microsoft.com/office/powerpoint/2010/main" val="3772015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8816" y="1338897"/>
            <a:ext cx="8627640" cy="681495"/>
          </a:xfrm>
        </p:spPr>
        <p:txBody>
          <a:bodyPr>
            <a:noAutofit/>
          </a:bodyPr>
          <a:lstStyle/>
          <a:p>
            <a:pPr marL="0" lvl="0" indent="0" algn="ctr">
              <a:buNone/>
            </a:pPr>
            <a:r>
              <a:rPr lang="en-GB" sz="2600" b="0" dirty="0">
                <a:solidFill>
                  <a:schemeClr val="tx2"/>
                </a:solidFill>
              </a:rPr>
              <a:t>COVID19 Step down cases WARD 20 Beds </a:t>
            </a:r>
            <a:endParaRPr lang="es-ES" sz="2600" b="0" dirty="0">
              <a:solidFill>
                <a:schemeClr val="tx2"/>
              </a:solidFill>
            </a:endParaRPr>
          </a:p>
        </p:txBody>
      </p:sp>
      <p:sp>
        <p:nvSpPr>
          <p:cNvPr id="6" name="Marcador de contenido 2"/>
          <p:cNvSpPr txBox="1">
            <a:spLocks/>
          </p:cNvSpPr>
          <p:nvPr/>
        </p:nvSpPr>
        <p:spPr>
          <a:xfrm>
            <a:off x="4470961" y="1397634"/>
            <a:ext cx="4675358" cy="459339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b="1" kern="1200">
                <a:solidFill>
                  <a:schemeClr val="tx1">
                    <a:lumMod val="50000"/>
                    <a:lumOff val="50000"/>
                  </a:schemeClr>
                </a:solidFill>
                <a:latin typeface="Segoe Condensed" panose="020B0606040200020203"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chemeClr val="tx1">
                    <a:lumMod val="50000"/>
                    <a:lumOff val="50000"/>
                  </a:schemeClr>
                </a:solidFill>
                <a:latin typeface="Segoe Condensed" panose="020B0606040200020203"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chemeClr val="tx1">
                    <a:lumMod val="50000"/>
                    <a:lumOff val="50000"/>
                  </a:schemeClr>
                </a:solidFill>
                <a:latin typeface="Segoe Condensed" panose="020B0606040200020203"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lumMod val="50000"/>
                    <a:lumOff val="50000"/>
                  </a:schemeClr>
                </a:solidFill>
                <a:latin typeface="Segoe Condensed" panose="020B06060402000202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S" sz="2000" b="0" dirty="0">
              <a:solidFill>
                <a:schemeClr val="tx1"/>
              </a:solidFill>
            </a:endParaRPr>
          </a:p>
        </p:txBody>
      </p:sp>
      <p:pic>
        <p:nvPicPr>
          <p:cNvPr id="12" name="image6.png"/>
          <p:cNvPicPr/>
          <p:nvPr/>
        </p:nvPicPr>
        <p:blipFill>
          <a:blip r:embed="rId3"/>
          <a:srcRect/>
          <a:stretch>
            <a:fillRect/>
          </a:stretch>
        </p:blipFill>
        <p:spPr>
          <a:xfrm>
            <a:off x="755576" y="1914961"/>
            <a:ext cx="7488832" cy="3602271"/>
          </a:xfrm>
          <a:prstGeom prst="rect">
            <a:avLst/>
          </a:prstGeom>
          <a:ln/>
        </p:spPr>
      </p:pic>
      <p:pic>
        <p:nvPicPr>
          <p:cNvPr id="13" name="image5.png"/>
          <p:cNvPicPr/>
          <p:nvPr/>
        </p:nvPicPr>
        <p:blipFill>
          <a:blip r:embed="rId4"/>
          <a:srcRect/>
          <a:stretch>
            <a:fillRect/>
          </a:stretch>
        </p:blipFill>
        <p:spPr>
          <a:xfrm>
            <a:off x="326951" y="3895428"/>
            <a:ext cx="428625" cy="619125"/>
          </a:xfrm>
          <a:prstGeom prst="rect">
            <a:avLst/>
          </a:prstGeom>
          <a:ln/>
        </p:spPr>
      </p:pic>
      <p:sp>
        <p:nvSpPr>
          <p:cNvPr id="10" name="Título 1">
            <a:extLst>
              <a:ext uri="{FF2B5EF4-FFF2-40B4-BE49-F238E27FC236}">
                <a16:creationId xmlns:a16="http://schemas.microsoft.com/office/drawing/2014/main" id="{62BE5B25-D4C6-4FB8-9724-3AE3D0C9D38A}"/>
              </a:ext>
            </a:extLst>
          </p:cNvPr>
          <p:cNvSpPr>
            <a:spLocks noGrp="1"/>
          </p:cNvSpPr>
          <p:nvPr>
            <p:ph type="title"/>
          </p:nvPr>
        </p:nvSpPr>
        <p:spPr>
          <a:xfrm>
            <a:off x="755576" y="188640"/>
            <a:ext cx="7686600" cy="1008112"/>
          </a:xfrm>
        </p:spPr>
        <p:txBody>
          <a:bodyPr>
            <a:normAutofit/>
          </a:bodyPr>
          <a:lstStyle/>
          <a:p>
            <a:pPr lvl="0" algn="ctr"/>
            <a:r>
              <a:rPr lang="en-GB" dirty="0"/>
              <a:t>Clinical Aspects </a:t>
            </a:r>
            <a:endParaRPr lang="es-ES" dirty="0"/>
          </a:p>
        </p:txBody>
      </p:sp>
    </p:spTree>
    <p:extLst>
      <p:ext uri="{BB962C8B-B14F-4D97-AF65-F5344CB8AC3E}">
        <p14:creationId xmlns:p14="http://schemas.microsoft.com/office/powerpoint/2010/main" val="1614583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4344" y="338725"/>
            <a:ext cx="7806776" cy="930035"/>
          </a:xfrm>
        </p:spPr>
        <p:txBody>
          <a:bodyPr vert="horz" lIns="91440" tIns="45720" rIns="91440" bIns="45720" rtlCol="0" anchor="ctr">
            <a:noAutofit/>
          </a:bodyPr>
          <a:lstStyle/>
          <a:p>
            <a:pPr algn="ctr"/>
            <a:r>
              <a:rPr lang="en-GB" sz="3200" dirty="0"/>
              <a:t>Model M 180 Beds (100x80 metres) Detailed Layout</a:t>
            </a:r>
            <a:br>
              <a:rPr lang="en-GB" sz="3200" dirty="0"/>
            </a:br>
            <a:endParaRPr lang="en-GB" sz="3200" dirty="0"/>
          </a:p>
        </p:txBody>
      </p:sp>
      <p:sp>
        <p:nvSpPr>
          <p:cNvPr id="5" name="Rectángulo 4"/>
          <p:cNvSpPr/>
          <p:nvPr/>
        </p:nvSpPr>
        <p:spPr>
          <a:xfrm>
            <a:off x="2286000" y="3105835"/>
            <a:ext cx="4572000" cy="369332"/>
          </a:xfrm>
          <a:prstGeom prst="rect">
            <a:avLst/>
          </a:prstGeom>
        </p:spPr>
        <p:txBody>
          <a:bodyPr>
            <a:spAutoFit/>
          </a:bodyPr>
          <a:lstStyle/>
          <a:p>
            <a:endParaRPr lang="en-GB" dirty="0"/>
          </a:p>
        </p:txBody>
      </p:sp>
      <p:pic>
        <p:nvPicPr>
          <p:cNvPr id="6" name="Imagen 5"/>
          <p:cNvPicPr/>
          <p:nvPr/>
        </p:nvPicPr>
        <p:blipFill>
          <a:blip r:embed="rId3"/>
          <a:stretch>
            <a:fillRect/>
          </a:stretch>
        </p:blipFill>
        <p:spPr>
          <a:xfrm>
            <a:off x="674344" y="1268760"/>
            <a:ext cx="7383951" cy="4811355"/>
          </a:xfrm>
          <a:prstGeom prst="rect">
            <a:avLst/>
          </a:prstGeom>
        </p:spPr>
      </p:pic>
      <p:grpSp>
        <p:nvGrpSpPr>
          <p:cNvPr id="8" name="Grupo 7"/>
          <p:cNvGrpSpPr/>
          <p:nvPr/>
        </p:nvGrpSpPr>
        <p:grpSpPr>
          <a:xfrm>
            <a:off x="1079777" y="2996952"/>
            <a:ext cx="917401" cy="2801173"/>
            <a:chOff x="1848428" y="2244361"/>
            <a:chExt cx="1131255" cy="3553764"/>
          </a:xfrm>
        </p:grpSpPr>
        <p:sp>
          <p:nvSpPr>
            <p:cNvPr id="9" name="Rectángulo 8"/>
            <p:cNvSpPr/>
            <p:nvPr/>
          </p:nvSpPr>
          <p:spPr>
            <a:xfrm>
              <a:off x="1848428" y="2244361"/>
              <a:ext cx="1126416" cy="3378928"/>
            </a:xfrm>
            <a:prstGeom prst="rect">
              <a:avLst/>
            </a:prstGeom>
            <a:solidFill>
              <a:srgbClr val="00990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ipse 9"/>
            <p:cNvSpPr/>
            <p:nvPr/>
          </p:nvSpPr>
          <p:spPr>
            <a:xfrm>
              <a:off x="1910198" y="5078555"/>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1</a:t>
              </a:r>
            </a:p>
          </p:txBody>
        </p:sp>
        <p:sp>
          <p:nvSpPr>
            <p:cNvPr id="11" name="Elipse 10"/>
            <p:cNvSpPr/>
            <p:nvPr/>
          </p:nvSpPr>
          <p:spPr>
            <a:xfrm>
              <a:off x="1910199" y="5537198"/>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2</a:t>
              </a:r>
            </a:p>
          </p:txBody>
        </p:sp>
        <p:sp>
          <p:nvSpPr>
            <p:cNvPr id="12" name="Elipse 11"/>
            <p:cNvSpPr/>
            <p:nvPr/>
          </p:nvSpPr>
          <p:spPr>
            <a:xfrm>
              <a:off x="2730524" y="5209019"/>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3</a:t>
              </a:r>
            </a:p>
          </p:txBody>
        </p:sp>
        <p:sp>
          <p:nvSpPr>
            <p:cNvPr id="13" name="Elipse 12"/>
            <p:cNvSpPr/>
            <p:nvPr/>
          </p:nvSpPr>
          <p:spPr>
            <a:xfrm>
              <a:off x="2480211" y="4158095"/>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4</a:t>
              </a:r>
            </a:p>
          </p:txBody>
        </p:sp>
        <p:sp>
          <p:nvSpPr>
            <p:cNvPr id="14" name="Elipse 13"/>
            <p:cNvSpPr/>
            <p:nvPr/>
          </p:nvSpPr>
          <p:spPr>
            <a:xfrm>
              <a:off x="2476634" y="3812308"/>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5</a:t>
              </a:r>
            </a:p>
          </p:txBody>
        </p:sp>
        <p:sp>
          <p:nvSpPr>
            <p:cNvPr id="15" name="Elipse 14"/>
            <p:cNvSpPr/>
            <p:nvPr/>
          </p:nvSpPr>
          <p:spPr>
            <a:xfrm>
              <a:off x="1910200" y="2915516"/>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9</a:t>
              </a:r>
            </a:p>
          </p:txBody>
        </p:sp>
        <p:sp>
          <p:nvSpPr>
            <p:cNvPr id="16" name="Elipse 15"/>
            <p:cNvSpPr/>
            <p:nvPr/>
          </p:nvSpPr>
          <p:spPr>
            <a:xfrm>
              <a:off x="2357483" y="4854286"/>
              <a:ext cx="494613" cy="254866"/>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dirty="0"/>
                <a:t>10</a:t>
              </a:r>
            </a:p>
          </p:txBody>
        </p:sp>
        <p:sp>
          <p:nvSpPr>
            <p:cNvPr id="17" name="Elipse 16"/>
            <p:cNvSpPr/>
            <p:nvPr/>
          </p:nvSpPr>
          <p:spPr>
            <a:xfrm>
              <a:off x="2108324" y="3432747"/>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6</a:t>
              </a:r>
            </a:p>
          </p:txBody>
        </p:sp>
        <p:sp>
          <p:nvSpPr>
            <p:cNvPr id="18" name="Elipse 17"/>
            <p:cNvSpPr/>
            <p:nvPr/>
          </p:nvSpPr>
          <p:spPr>
            <a:xfrm>
              <a:off x="2682146" y="2937452"/>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7</a:t>
              </a:r>
            </a:p>
          </p:txBody>
        </p:sp>
        <p:sp>
          <p:nvSpPr>
            <p:cNvPr id="19" name="Elipse 18"/>
            <p:cNvSpPr/>
            <p:nvPr/>
          </p:nvSpPr>
          <p:spPr>
            <a:xfrm>
              <a:off x="2192937" y="2461051"/>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8</a:t>
              </a:r>
            </a:p>
          </p:txBody>
        </p:sp>
      </p:grpSp>
      <p:grpSp>
        <p:nvGrpSpPr>
          <p:cNvPr id="56" name="Grupo 55"/>
          <p:cNvGrpSpPr/>
          <p:nvPr/>
        </p:nvGrpSpPr>
        <p:grpSpPr>
          <a:xfrm>
            <a:off x="1161208" y="1487151"/>
            <a:ext cx="6410221" cy="4488988"/>
            <a:chOff x="1949908" y="306804"/>
            <a:chExt cx="8204199" cy="5686442"/>
          </a:xfrm>
        </p:grpSpPr>
        <p:grpSp>
          <p:nvGrpSpPr>
            <p:cNvPr id="57" name="Grupo 56"/>
            <p:cNvGrpSpPr/>
            <p:nvPr/>
          </p:nvGrpSpPr>
          <p:grpSpPr>
            <a:xfrm>
              <a:off x="3078937" y="617480"/>
              <a:ext cx="7075170" cy="4961801"/>
              <a:chOff x="1887064" y="-1764879"/>
              <a:chExt cx="7075170" cy="4961801"/>
            </a:xfrm>
          </p:grpSpPr>
          <p:sp>
            <p:nvSpPr>
              <p:cNvPr id="89" name="Rectángulo 88"/>
              <p:cNvSpPr/>
              <p:nvPr/>
            </p:nvSpPr>
            <p:spPr>
              <a:xfrm>
                <a:off x="1887064" y="1247292"/>
                <a:ext cx="3012518" cy="1949629"/>
              </a:xfrm>
              <a:prstGeom prst="rect">
                <a:avLst/>
              </a:prstGeom>
              <a:solidFill>
                <a:srgbClr val="0070C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ángulo 89"/>
              <p:cNvSpPr/>
              <p:nvPr/>
            </p:nvSpPr>
            <p:spPr>
              <a:xfrm>
                <a:off x="4906529" y="2294958"/>
                <a:ext cx="4008797" cy="901964"/>
              </a:xfrm>
              <a:prstGeom prst="rect">
                <a:avLst/>
              </a:prstGeom>
              <a:solidFill>
                <a:srgbClr val="0070C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ángulo 90"/>
              <p:cNvSpPr/>
              <p:nvPr/>
            </p:nvSpPr>
            <p:spPr>
              <a:xfrm>
                <a:off x="7835210" y="-1764879"/>
                <a:ext cx="1127024" cy="4054063"/>
              </a:xfrm>
              <a:prstGeom prst="rect">
                <a:avLst/>
              </a:prstGeom>
              <a:solidFill>
                <a:srgbClr val="0070C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8" name="Elipse 57"/>
            <p:cNvSpPr/>
            <p:nvPr/>
          </p:nvSpPr>
          <p:spPr>
            <a:xfrm>
              <a:off x="5846840" y="5732319"/>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1</a:t>
              </a:r>
            </a:p>
          </p:txBody>
        </p:sp>
        <p:sp>
          <p:nvSpPr>
            <p:cNvPr id="59" name="Elipse 58"/>
            <p:cNvSpPr/>
            <p:nvPr/>
          </p:nvSpPr>
          <p:spPr>
            <a:xfrm>
              <a:off x="3033435" y="4925871"/>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2</a:t>
              </a:r>
            </a:p>
          </p:txBody>
        </p:sp>
        <p:sp>
          <p:nvSpPr>
            <p:cNvPr id="60" name="Elipse 59"/>
            <p:cNvSpPr/>
            <p:nvPr/>
          </p:nvSpPr>
          <p:spPr>
            <a:xfrm>
              <a:off x="4654967" y="4801181"/>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4</a:t>
              </a:r>
            </a:p>
          </p:txBody>
        </p:sp>
        <p:sp>
          <p:nvSpPr>
            <p:cNvPr id="61" name="Elipse 60"/>
            <p:cNvSpPr/>
            <p:nvPr/>
          </p:nvSpPr>
          <p:spPr>
            <a:xfrm>
              <a:off x="3844201" y="4794253"/>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4</a:t>
              </a:r>
            </a:p>
          </p:txBody>
        </p:sp>
        <p:sp>
          <p:nvSpPr>
            <p:cNvPr id="62" name="Elipse 61"/>
            <p:cNvSpPr/>
            <p:nvPr/>
          </p:nvSpPr>
          <p:spPr>
            <a:xfrm>
              <a:off x="5334731" y="4794252"/>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5</a:t>
              </a:r>
            </a:p>
          </p:txBody>
        </p:sp>
        <p:sp>
          <p:nvSpPr>
            <p:cNvPr id="63" name="Elipse 62"/>
            <p:cNvSpPr/>
            <p:nvPr/>
          </p:nvSpPr>
          <p:spPr>
            <a:xfrm>
              <a:off x="3144164" y="4232801"/>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9</a:t>
              </a:r>
            </a:p>
          </p:txBody>
        </p:sp>
        <p:sp>
          <p:nvSpPr>
            <p:cNvPr id="64" name="Elipse 63"/>
            <p:cNvSpPr/>
            <p:nvPr/>
          </p:nvSpPr>
          <p:spPr>
            <a:xfrm>
              <a:off x="4249584" y="4721517"/>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6</a:t>
              </a:r>
            </a:p>
          </p:txBody>
        </p:sp>
        <p:sp>
          <p:nvSpPr>
            <p:cNvPr id="65" name="Elipse 64"/>
            <p:cNvSpPr/>
            <p:nvPr/>
          </p:nvSpPr>
          <p:spPr>
            <a:xfrm>
              <a:off x="5483723" y="4189124"/>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7</a:t>
              </a:r>
            </a:p>
          </p:txBody>
        </p:sp>
        <p:sp>
          <p:nvSpPr>
            <p:cNvPr id="66" name="Elipse 65"/>
            <p:cNvSpPr/>
            <p:nvPr/>
          </p:nvSpPr>
          <p:spPr>
            <a:xfrm>
              <a:off x="3599388" y="4036288"/>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8</a:t>
              </a:r>
            </a:p>
          </p:txBody>
        </p:sp>
        <p:sp>
          <p:nvSpPr>
            <p:cNvPr id="67" name="Elipse 66"/>
            <p:cNvSpPr/>
            <p:nvPr/>
          </p:nvSpPr>
          <p:spPr>
            <a:xfrm>
              <a:off x="3445896" y="4795407"/>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3</a:t>
              </a:r>
            </a:p>
          </p:txBody>
        </p:sp>
        <p:sp>
          <p:nvSpPr>
            <p:cNvPr id="68" name="Elipse 67"/>
            <p:cNvSpPr/>
            <p:nvPr/>
          </p:nvSpPr>
          <p:spPr>
            <a:xfrm>
              <a:off x="6451906" y="5402538"/>
              <a:ext cx="221450"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a</a:t>
              </a:r>
            </a:p>
          </p:txBody>
        </p:sp>
        <p:sp>
          <p:nvSpPr>
            <p:cNvPr id="69" name="Elipse 68"/>
            <p:cNvSpPr/>
            <p:nvPr/>
          </p:nvSpPr>
          <p:spPr>
            <a:xfrm>
              <a:off x="1949908" y="464787"/>
              <a:ext cx="248459"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n</a:t>
              </a:r>
            </a:p>
          </p:txBody>
        </p:sp>
        <p:sp>
          <p:nvSpPr>
            <p:cNvPr id="70" name="Elipse 69"/>
            <p:cNvSpPr/>
            <p:nvPr/>
          </p:nvSpPr>
          <p:spPr>
            <a:xfrm>
              <a:off x="8781104" y="306804"/>
              <a:ext cx="248459"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o</a:t>
              </a:r>
            </a:p>
          </p:txBody>
        </p:sp>
        <p:sp>
          <p:nvSpPr>
            <p:cNvPr id="71" name="Elipse 70"/>
            <p:cNvSpPr/>
            <p:nvPr/>
          </p:nvSpPr>
          <p:spPr>
            <a:xfrm>
              <a:off x="9361738" y="306804"/>
              <a:ext cx="248459"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m</a:t>
              </a:r>
            </a:p>
          </p:txBody>
        </p:sp>
        <p:sp>
          <p:nvSpPr>
            <p:cNvPr id="72" name="Elipse 71"/>
            <p:cNvSpPr/>
            <p:nvPr/>
          </p:nvSpPr>
          <p:spPr>
            <a:xfrm>
              <a:off x="9029563" y="5376720"/>
              <a:ext cx="221450"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e</a:t>
              </a:r>
            </a:p>
          </p:txBody>
        </p:sp>
        <p:sp>
          <p:nvSpPr>
            <p:cNvPr id="73" name="Elipse 72"/>
            <p:cNvSpPr/>
            <p:nvPr/>
          </p:nvSpPr>
          <p:spPr>
            <a:xfrm>
              <a:off x="7556909" y="5399811"/>
              <a:ext cx="248459"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c</a:t>
              </a:r>
            </a:p>
          </p:txBody>
        </p:sp>
        <p:sp>
          <p:nvSpPr>
            <p:cNvPr id="74" name="Elipse 73"/>
            <p:cNvSpPr/>
            <p:nvPr/>
          </p:nvSpPr>
          <p:spPr>
            <a:xfrm>
              <a:off x="8529429" y="5399811"/>
              <a:ext cx="221450"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d</a:t>
              </a:r>
            </a:p>
          </p:txBody>
        </p:sp>
        <p:sp>
          <p:nvSpPr>
            <p:cNvPr id="75" name="Elipse 74"/>
            <p:cNvSpPr/>
            <p:nvPr/>
          </p:nvSpPr>
          <p:spPr>
            <a:xfrm>
              <a:off x="6931488" y="5399811"/>
              <a:ext cx="248459"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b</a:t>
              </a:r>
            </a:p>
          </p:txBody>
        </p:sp>
        <p:sp>
          <p:nvSpPr>
            <p:cNvPr id="76" name="Elipse 75"/>
            <p:cNvSpPr/>
            <p:nvPr/>
          </p:nvSpPr>
          <p:spPr>
            <a:xfrm>
              <a:off x="9377539" y="5372840"/>
              <a:ext cx="221450"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f</a:t>
              </a:r>
            </a:p>
          </p:txBody>
        </p:sp>
        <p:sp>
          <p:nvSpPr>
            <p:cNvPr id="77" name="Elipse 76"/>
            <p:cNvSpPr/>
            <p:nvPr/>
          </p:nvSpPr>
          <p:spPr>
            <a:xfrm>
              <a:off x="9737955" y="5360462"/>
              <a:ext cx="221450"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g</a:t>
              </a:r>
            </a:p>
          </p:txBody>
        </p:sp>
        <p:sp>
          <p:nvSpPr>
            <p:cNvPr id="78" name="Elipse 77"/>
            <p:cNvSpPr/>
            <p:nvPr/>
          </p:nvSpPr>
          <p:spPr>
            <a:xfrm>
              <a:off x="9055856" y="4221758"/>
              <a:ext cx="221450"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h</a:t>
              </a:r>
            </a:p>
          </p:txBody>
        </p:sp>
        <p:sp>
          <p:nvSpPr>
            <p:cNvPr id="79" name="Elipse 78"/>
            <p:cNvSpPr/>
            <p:nvPr/>
          </p:nvSpPr>
          <p:spPr>
            <a:xfrm>
              <a:off x="9737955" y="3558100"/>
              <a:ext cx="221450"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err="1"/>
                <a:t>i</a:t>
              </a:r>
              <a:endParaRPr lang="en-GB" sz="1200" dirty="0"/>
            </a:p>
          </p:txBody>
        </p:sp>
        <p:sp>
          <p:nvSpPr>
            <p:cNvPr id="80" name="Elipse 79"/>
            <p:cNvSpPr/>
            <p:nvPr/>
          </p:nvSpPr>
          <p:spPr>
            <a:xfrm>
              <a:off x="9888230" y="4975837"/>
              <a:ext cx="221450"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j</a:t>
              </a:r>
            </a:p>
          </p:txBody>
        </p:sp>
        <p:sp>
          <p:nvSpPr>
            <p:cNvPr id="81" name="Elipse 80"/>
            <p:cNvSpPr/>
            <p:nvPr/>
          </p:nvSpPr>
          <p:spPr>
            <a:xfrm>
              <a:off x="4028134" y="5407845"/>
              <a:ext cx="221450"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k</a:t>
              </a:r>
            </a:p>
          </p:txBody>
        </p:sp>
        <p:sp>
          <p:nvSpPr>
            <p:cNvPr id="82" name="Elipse 81"/>
            <p:cNvSpPr/>
            <p:nvPr/>
          </p:nvSpPr>
          <p:spPr>
            <a:xfrm>
              <a:off x="9251013" y="1414846"/>
              <a:ext cx="221450"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l</a:t>
              </a:r>
            </a:p>
          </p:txBody>
        </p:sp>
        <p:sp>
          <p:nvSpPr>
            <p:cNvPr id="83" name="Elipse 82"/>
            <p:cNvSpPr/>
            <p:nvPr/>
          </p:nvSpPr>
          <p:spPr>
            <a:xfrm>
              <a:off x="4148980" y="3963723"/>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8</a:t>
              </a:r>
            </a:p>
          </p:txBody>
        </p:sp>
        <p:sp>
          <p:nvSpPr>
            <p:cNvPr id="84" name="Elipse 83"/>
            <p:cNvSpPr/>
            <p:nvPr/>
          </p:nvSpPr>
          <p:spPr>
            <a:xfrm>
              <a:off x="4821287" y="4341523"/>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8</a:t>
              </a:r>
            </a:p>
          </p:txBody>
        </p:sp>
        <p:pic>
          <p:nvPicPr>
            <p:cNvPr id="85" name="Imagen 84"/>
            <p:cNvPicPr>
              <a:picLocks noChangeAspect="1"/>
            </p:cNvPicPr>
            <p:nvPr/>
          </p:nvPicPr>
          <p:blipFill>
            <a:blip r:embed="rId4"/>
            <a:stretch>
              <a:fillRect/>
            </a:stretch>
          </p:blipFill>
          <p:spPr>
            <a:xfrm>
              <a:off x="4145892" y="3963723"/>
              <a:ext cx="231863" cy="268961"/>
            </a:xfrm>
            <a:prstGeom prst="rect">
              <a:avLst/>
            </a:prstGeom>
          </p:spPr>
        </p:pic>
        <p:pic>
          <p:nvPicPr>
            <p:cNvPr id="86" name="Imagen 85"/>
            <p:cNvPicPr>
              <a:picLocks noChangeAspect="1"/>
            </p:cNvPicPr>
            <p:nvPr/>
          </p:nvPicPr>
          <p:blipFill>
            <a:blip r:embed="rId5"/>
            <a:stretch>
              <a:fillRect/>
            </a:stretch>
          </p:blipFill>
          <p:spPr>
            <a:xfrm>
              <a:off x="4817424" y="4355041"/>
              <a:ext cx="226630" cy="209842"/>
            </a:xfrm>
            <a:prstGeom prst="rect">
              <a:avLst/>
            </a:prstGeom>
          </p:spPr>
        </p:pic>
        <p:sp>
          <p:nvSpPr>
            <p:cNvPr id="87" name="Elipse 86"/>
            <p:cNvSpPr/>
            <p:nvPr/>
          </p:nvSpPr>
          <p:spPr>
            <a:xfrm>
              <a:off x="9041318" y="2004722"/>
              <a:ext cx="221450"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h</a:t>
              </a:r>
            </a:p>
          </p:txBody>
        </p:sp>
      </p:grpSp>
      <p:grpSp>
        <p:nvGrpSpPr>
          <p:cNvPr id="92" name="Grupo 91"/>
          <p:cNvGrpSpPr/>
          <p:nvPr/>
        </p:nvGrpSpPr>
        <p:grpSpPr>
          <a:xfrm>
            <a:off x="894973" y="1695537"/>
            <a:ext cx="5818356" cy="3183547"/>
            <a:chOff x="2194870" y="1002789"/>
            <a:chExt cx="7017551" cy="3842046"/>
          </a:xfrm>
        </p:grpSpPr>
        <p:sp>
          <p:nvSpPr>
            <p:cNvPr id="93" name="Rectángulo 92"/>
            <p:cNvSpPr/>
            <p:nvPr/>
          </p:nvSpPr>
          <p:spPr>
            <a:xfrm>
              <a:off x="3532338" y="1104983"/>
              <a:ext cx="2561880" cy="1040062"/>
            </a:xfrm>
            <a:prstGeom prst="rect">
              <a:avLst/>
            </a:prstGeom>
            <a:solidFill>
              <a:srgbClr val="9D237D">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ángulo 93"/>
            <p:cNvSpPr/>
            <p:nvPr/>
          </p:nvSpPr>
          <p:spPr>
            <a:xfrm>
              <a:off x="3532338" y="2646372"/>
              <a:ext cx="2561880" cy="1040062"/>
            </a:xfrm>
            <a:prstGeom prst="rect">
              <a:avLst/>
            </a:prstGeom>
            <a:solidFill>
              <a:srgbClr val="9D237D">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ángulo 94"/>
            <p:cNvSpPr/>
            <p:nvPr/>
          </p:nvSpPr>
          <p:spPr>
            <a:xfrm>
              <a:off x="6517942" y="1119012"/>
              <a:ext cx="2469688" cy="1040062"/>
            </a:xfrm>
            <a:prstGeom prst="rect">
              <a:avLst/>
            </a:prstGeom>
            <a:solidFill>
              <a:srgbClr val="9D237D">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ángulo 95"/>
            <p:cNvSpPr/>
            <p:nvPr/>
          </p:nvSpPr>
          <p:spPr>
            <a:xfrm>
              <a:off x="6517942" y="2660401"/>
              <a:ext cx="2469688" cy="1040062"/>
            </a:xfrm>
            <a:prstGeom prst="rect">
              <a:avLst/>
            </a:prstGeom>
            <a:solidFill>
              <a:srgbClr val="9D237D">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ángulo 96"/>
            <p:cNvSpPr/>
            <p:nvPr/>
          </p:nvSpPr>
          <p:spPr>
            <a:xfrm>
              <a:off x="6455022" y="4190778"/>
              <a:ext cx="2522647" cy="654057"/>
            </a:xfrm>
            <a:prstGeom prst="rect">
              <a:avLst/>
            </a:prstGeom>
            <a:solidFill>
              <a:srgbClr val="9D237D">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ángulo 97"/>
            <p:cNvSpPr/>
            <p:nvPr/>
          </p:nvSpPr>
          <p:spPr>
            <a:xfrm>
              <a:off x="8831935" y="3693675"/>
              <a:ext cx="145734" cy="497103"/>
            </a:xfrm>
            <a:prstGeom prst="rect">
              <a:avLst/>
            </a:prstGeom>
            <a:solidFill>
              <a:srgbClr val="9D237D">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ángulo 98"/>
            <p:cNvSpPr/>
            <p:nvPr/>
          </p:nvSpPr>
          <p:spPr>
            <a:xfrm>
              <a:off x="8838938" y="2146698"/>
              <a:ext cx="145734" cy="497103"/>
            </a:xfrm>
            <a:prstGeom prst="rect">
              <a:avLst/>
            </a:prstGeom>
            <a:solidFill>
              <a:srgbClr val="9D237D">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ángulo 99"/>
            <p:cNvSpPr/>
            <p:nvPr/>
          </p:nvSpPr>
          <p:spPr>
            <a:xfrm>
              <a:off x="3570370" y="2146698"/>
              <a:ext cx="145734" cy="497103"/>
            </a:xfrm>
            <a:prstGeom prst="rect">
              <a:avLst/>
            </a:prstGeom>
            <a:solidFill>
              <a:srgbClr val="9D237D">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ángulo 100"/>
            <p:cNvSpPr/>
            <p:nvPr/>
          </p:nvSpPr>
          <p:spPr>
            <a:xfrm>
              <a:off x="6080931" y="1081391"/>
              <a:ext cx="433753" cy="134954"/>
            </a:xfrm>
            <a:prstGeom prst="rect">
              <a:avLst/>
            </a:prstGeom>
            <a:solidFill>
              <a:srgbClr val="9D237D">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ángulo 101"/>
            <p:cNvSpPr/>
            <p:nvPr/>
          </p:nvSpPr>
          <p:spPr>
            <a:xfrm>
              <a:off x="3393114" y="1098593"/>
              <a:ext cx="137595" cy="117752"/>
            </a:xfrm>
            <a:prstGeom prst="rect">
              <a:avLst/>
            </a:prstGeom>
            <a:solidFill>
              <a:srgbClr val="9D237D">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ángulo 102"/>
            <p:cNvSpPr/>
            <p:nvPr/>
          </p:nvSpPr>
          <p:spPr>
            <a:xfrm>
              <a:off x="2798800" y="1081338"/>
              <a:ext cx="591056" cy="1077735"/>
            </a:xfrm>
            <a:prstGeom prst="rect">
              <a:avLst/>
            </a:prstGeom>
            <a:solidFill>
              <a:srgbClr val="9D237D">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Elipse 103"/>
            <p:cNvSpPr/>
            <p:nvPr/>
          </p:nvSpPr>
          <p:spPr>
            <a:xfrm>
              <a:off x="3405776" y="3700463"/>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1</a:t>
              </a:r>
            </a:p>
          </p:txBody>
        </p:sp>
        <p:sp>
          <p:nvSpPr>
            <p:cNvPr id="105" name="Elipse 104"/>
            <p:cNvSpPr/>
            <p:nvPr/>
          </p:nvSpPr>
          <p:spPr>
            <a:xfrm>
              <a:off x="5120968" y="3012208"/>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2</a:t>
              </a:r>
            </a:p>
          </p:txBody>
        </p:sp>
        <p:sp>
          <p:nvSpPr>
            <p:cNvPr id="106" name="Elipse 105"/>
            <p:cNvSpPr/>
            <p:nvPr/>
          </p:nvSpPr>
          <p:spPr>
            <a:xfrm>
              <a:off x="3735202" y="1730746"/>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3</a:t>
              </a:r>
            </a:p>
          </p:txBody>
        </p:sp>
        <p:sp>
          <p:nvSpPr>
            <p:cNvPr id="107" name="Elipse 106"/>
            <p:cNvSpPr/>
            <p:nvPr/>
          </p:nvSpPr>
          <p:spPr>
            <a:xfrm>
              <a:off x="6205863" y="3491231"/>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1</a:t>
              </a:r>
            </a:p>
          </p:txBody>
        </p:sp>
        <p:sp>
          <p:nvSpPr>
            <p:cNvPr id="108" name="Elipse 107"/>
            <p:cNvSpPr/>
            <p:nvPr/>
          </p:nvSpPr>
          <p:spPr>
            <a:xfrm>
              <a:off x="6139728" y="1905051"/>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1</a:t>
              </a:r>
            </a:p>
          </p:txBody>
        </p:sp>
        <p:sp>
          <p:nvSpPr>
            <p:cNvPr id="109" name="Elipse 108"/>
            <p:cNvSpPr/>
            <p:nvPr/>
          </p:nvSpPr>
          <p:spPr>
            <a:xfrm>
              <a:off x="7958845" y="3012207"/>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2</a:t>
              </a:r>
            </a:p>
          </p:txBody>
        </p:sp>
        <p:sp>
          <p:nvSpPr>
            <p:cNvPr id="110" name="Elipse 109"/>
            <p:cNvSpPr/>
            <p:nvPr/>
          </p:nvSpPr>
          <p:spPr>
            <a:xfrm>
              <a:off x="5110801" y="1401043"/>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2</a:t>
              </a:r>
            </a:p>
          </p:txBody>
        </p:sp>
        <p:sp>
          <p:nvSpPr>
            <p:cNvPr id="111" name="Elipse 110"/>
            <p:cNvSpPr/>
            <p:nvPr/>
          </p:nvSpPr>
          <p:spPr>
            <a:xfrm>
              <a:off x="7948678" y="1401042"/>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2</a:t>
              </a:r>
            </a:p>
          </p:txBody>
        </p:sp>
        <p:sp>
          <p:nvSpPr>
            <p:cNvPr id="112" name="Elipse 111"/>
            <p:cNvSpPr/>
            <p:nvPr/>
          </p:nvSpPr>
          <p:spPr>
            <a:xfrm>
              <a:off x="3710657" y="2741131"/>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3</a:t>
              </a:r>
            </a:p>
          </p:txBody>
        </p:sp>
        <p:sp>
          <p:nvSpPr>
            <p:cNvPr id="113" name="Elipse 112"/>
            <p:cNvSpPr/>
            <p:nvPr/>
          </p:nvSpPr>
          <p:spPr>
            <a:xfrm>
              <a:off x="8963262" y="1535998"/>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4</a:t>
              </a:r>
            </a:p>
          </p:txBody>
        </p:sp>
        <p:sp>
          <p:nvSpPr>
            <p:cNvPr id="114" name="Elipse 113"/>
            <p:cNvSpPr/>
            <p:nvPr/>
          </p:nvSpPr>
          <p:spPr>
            <a:xfrm>
              <a:off x="3325624" y="1342082"/>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4</a:t>
              </a:r>
            </a:p>
          </p:txBody>
        </p:sp>
        <p:sp>
          <p:nvSpPr>
            <p:cNvPr id="115" name="Elipse 114"/>
            <p:cNvSpPr/>
            <p:nvPr/>
          </p:nvSpPr>
          <p:spPr>
            <a:xfrm>
              <a:off x="8916738" y="3049172"/>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4</a:t>
              </a:r>
            </a:p>
          </p:txBody>
        </p:sp>
        <p:sp>
          <p:nvSpPr>
            <p:cNvPr id="116" name="Elipse 115"/>
            <p:cNvSpPr/>
            <p:nvPr/>
          </p:nvSpPr>
          <p:spPr>
            <a:xfrm>
              <a:off x="3339834" y="3057949"/>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4</a:t>
              </a:r>
            </a:p>
          </p:txBody>
        </p:sp>
        <p:sp>
          <p:nvSpPr>
            <p:cNvPr id="117" name="Elipse 116"/>
            <p:cNvSpPr/>
            <p:nvPr/>
          </p:nvSpPr>
          <p:spPr>
            <a:xfrm>
              <a:off x="5974114" y="1531370"/>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5</a:t>
              </a:r>
            </a:p>
          </p:txBody>
        </p:sp>
        <p:sp>
          <p:nvSpPr>
            <p:cNvPr id="118" name="Elipse 117"/>
            <p:cNvSpPr/>
            <p:nvPr/>
          </p:nvSpPr>
          <p:spPr>
            <a:xfrm>
              <a:off x="2821030" y="1238136"/>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6</a:t>
              </a:r>
            </a:p>
          </p:txBody>
        </p:sp>
        <p:sp>
          <p:nvSpPr>
            <p:cNvPr id="119" name="Elipse 118"/>
            <p:cNvSpPr/>
            <p:nvPr/>
          </p:nvSpPr>
          <p:spPr>
            <a:xfrm>
              <a:off x="2519554" y="1472546"/>
              <a:ext cx="248459"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c</a:t>
              </a:r>
            </a:p>
          </p:txBody>
        </p:sp>
        <p:sp>
          <p:nvSpPr>
            <p:cNvPr id="120" name="Elipse 119"/>
            <p:cNvSpPr/>
            <p:nvPr/>
          </p:nvSpPr>
          <p:spPr>
            <a:xfrm>
              <a:off x="2194870" y="1002789"/>
              <a:ext cx="221450"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d</a:t>
              </a:r>
            </a:p>
          </p:txBody>
        </p:sp>
        <p:sp>
          <p:nvSpPr>
            <p:cNvPr id="121" name="Elipse 120"/>
            <p:cNvSpPr/>
            <p:nvPr/>
          </p:nvSpPr>
          <p:spPr>
            <a:xfrm>
              <a:off x="7824448" y="4259606"/>
              <a:ext cx="248459"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t>b</a:t>
              </a:r>
            </a:p>
          </p:txBody>
        </p:sp>
        <p:sp>
          <p:nvSpPr>
            <p:cNvPr id="122" name="Elipse 121"/>
            <p:cNvSpPr/>
            <p:nvPr/>
          </p:nvSpPr>
          <p:spPr>
            <a:xfrm>
              <a:off x="6112548" y="4130506"/>
              <a:ext cx="221450" cy="258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a</a:t>
              </a:r>
            </a:p>
          </p:txBody>
        </p:sp>
        <p:sp>
          <p:nvSpPr>
            <p:cNvPr id="123" name="Elipse 122"/>
            <p:cNvSpPr/>
            <p:nvPr/>
          </p:nvSpPr>
          <p:spPr>
            <a:xfrm>
              <a:off x="6369010" y="1523924"/>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5</a:t>
              </a:r>
            </a:p>
          </p:txBody>
        </p:sp>
        <p:sp>
          <p:nvSpPr>
            <p:cNvPr id="124" name="Elipse 123"/>
            <p:cNvSpPr/>
            <p:nvPr/>
          </p:nvSpPr>
          <p:spPr>
            <a:xfrm>
              <a:off x="5935546" y="3049173"/>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5</a:t>
              </a:r>
            </a:p>
          </p:txBody>
        </p:sp>
        <p:sp>
          <p:nvSpPr>
            <p:cNvPr id="125" name="Elipse 124"/>
            <p:cNvSpPr/>
            <p:nvPr/>
          </p:nvSpPr>
          <p:spPr>
            <a:xfrm>
              <a:off x="6330442" y="3041727"/>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5</a:t>
              </a:r>
            </a:p>
          </p:txBody>
        </p:sp>
        <p:sp>
          <p:nvSpPr>
            <p:cNvPr id="126" name="Elipse 125"/>
            <p:cNvSpPr/>
            <p:nvPr/>
          </p:nvSpPr>
          <p:spPr>
            <a:xfrm>
              <a:off x="8923491" y="4387342"/>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4</a:t>
              </a:r>
            </a:p>
          </p:txBody>
        </p:sp>
        <p:sp>
          <p:nvSpPr>
            <p:cNvPr id="127" name="Elipse 126"/>
            <p:cNvSpPr/>
            <p:nvPr/>
          </p:nvSpPr>
          <p:spPr>
            <a:xfrm>
              <a:off x="6290511" y="4422697"/>
              <a:ext cx="249159" cy="260927"/>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1200" dirty="0"/>
                <a:t>5</a:t>
              </a:r>
            </a:p>
          </p:txBody>
        </p:sp>
      </p:grpSp>
    </p:spTree>
    <p:extLst>
      <p:ext uri="{BB962C8B-B14F-4D97-AF65-F5344CB8AC3E}">
        <p14:creationId xmlns:p14="http://schemas.microsoft.com/office/powerpoint/2010/main" val="2633441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386395"/>
            <a:ext cx="8229600" cy="792088"/>
          </a:xfrm>
        </p:spPr>
        <p:txBody>
          <a:bodyPr vert="horz" lIns="91440" tIns="45720" rIns="91440" bIns="45720" rtlCol="0" anchor="ctr">
            <a:noAutofit/>
          </a:bodyPr>
          <a:lstStyle/>
          <a:p>
            <a:pPr algn="ctr"/>
            <a:r>
              <a:rPr lang="en-GB" sz="3200" dirty="0"/>
              <a:t>Model M 180 Beds (100x80 metres) Sequential Build Up</a:t>
            </a:r>
            <a:br>
              <a:rPr lang="en-GB" sz="3200" dirty="0"/>
            </a:br>
            <a:endParaRPr lang="en-GB" sz="3200" dirty="0"/>
          </a:p>
        </p:txBody>
      </p:sp>
      <p:sp>
        <p:nvSpPr>
          <p:cNvPr id="5" name="Rectángulo 4"/>
          <p:cNvSpPr/>
          <p:nvPr/>
        </p:nvSpPr>
        <p:spPr>
          <a:xfrm>
            <a:off x="2286000" y="3105835"/>
            <a:ext cx="4572000" cy="369332"/>
          </a:xfrm>
          <a:prstGeom prst="rect">
            <a:avLst/>
          </a:prstGeom>
        </p:spPr>
        <p:txBody>
          <a:bodyPr>
            <a:spAutoFit/>
          </a:bodyPr>
          <a:lstStyle/>
          <a:p>
            <a:endParaRPr lang="en-GB" dirty="0"/>
          </a:p>
        </p:txBody>
      </p:sp>
      <p:pic>
        <p:nvPicPr>
          <p:cNvPr id="7" name="Imagen 6"/>
          <p:cNvPicPr/>
          <p:nvPr/>
        </p:nvPicPr>
        <p:blipFill>
          <a:blip r:embed="rId2"/>
          <a:stretch>
            <a:fillRect/>
          </a:stretch>
        </p:blipFill>
        <p:spPr>
          <a:xfrm>
            <a:off x="975966" y="1556904"/>
            <a:ext cx="7066598" cy="3915706"/>
          </a:xfrm>
          <a:prstGeom prst="rect">
            <a:avLst/>
          </a:prstGeom>
        </p:spPr>
      </p:pic>
    </p:spTree>
    <p:extLst>
      <p:ext uri="{BB962C8B-B14F-4D97-AF65-F5344CB8AC3E}">
        <p14:creationId xmlns:p14="http://schemas.microsoft.com/office/powerpoint/2010/main" val="17275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89619" y="1351830"/>
            <a:ext cx="8229600" cy="4525963"/>
          </a:xfrm>
        </p:spPr>
        <p:txBody>
          <a:bodyPr vert="horz" lIns="91440" tIns="45720" rIns="91440" bIns="45720" rtlCol="0">
            <a:normAutofit/>
          </a:bodyPr>
          <a:lstStyle/>
          <a:p>
            <a:pPr marL="0" indent="0">
              <a:lnSpc>
                <a:spcPct val="90000"/>
              </a:lnSpc>
              <a:buNone/>
            </a:pPr>
            <a:r>
              <a:rPr lang="en-US" sz="2400" b="0" dirty="0">
                <a:solidFill>
                  <a:schemeClr val="tx2"/>
                </a:solidFill>
              </a:rPr>
              <a:t>Community Facility 180 Beds layout </a:t>
            </a:r>
          </a:p>
          <a:p>
            <a:pPr marL="0" indent="0">
              <a:lnSpc>
                <a:spcPct val="90000"/>
              </a:lnSpc>
              <a:buNone/>
            </a:pPr>
            <a:endParaRPr lang="en-US" sz="2400" b="0" dirty="0">
              <a:solidFill>
                <a:schemeClr val="tx2"/>
              </a:solidFill>
            </a:endParaRPr>
          </a:p>
        </p:txBody>
      </p:sp>
      <p:sp>
        <p:nvSpPr>
          <p:cNvPr id="21" name="Rectángulo 20"/>
          <p:cNvSpPr/>
          <p:nvPr/>
        </p:nvSpPr>
        <p:spPr>
          <a:xfrm>
            <a:off x="5943677" y="2118431"/>
            <a:ext cx="1640898" cy="584775"/>
          </a:xfrm>
          <a:prstGeom prst="rect">
            <a:avLst/>
          </a:prstGeom>
          <a:noFill/>
        </p:spPr>
        <p:txBody>
          <a:bodyPr wrap="none" lIns="91440" tIns="45720" rIns="91440" bIns="45720">
            <a:spAutoFit/>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Confirmed WARD</a:t>
            </a:r>
          </a:p>
          <a:p>
            <a:pPr algn="ctr"/>
            <a:r>
              <a:rPr lang="es-ES" sz="1600" dirty="0">
                <a:ln w="0"/>
                <a:effectLst>
                  <a:outerShdw blurRad="38100" dist="19050" dir="2700000" algn="tl" rotWithShape="0">
                    <a:schemeClr val="dk1">
                      <a:alpha val="40000"/>
                    </a:schemeClr>
                  </a:outerShdw>
                </a:effectLst>
              </a:rPr>
              <a:t>40 Beds</a:t>
            </a:r>
            <a:endParaRPr lang="es-ES" sz="1600" b="0" cap="none" spc="0" dirty="0">
              <a:ln w="0"/>
              <a:solidFill>
                <a:schemeClr val="tx1"/>
              </a:solidFill>
              <a:effectLst>
                <a:outerShdw blurRad="38100" dist="19050" dir="2700000" algn="tl" rotWithShape="0">
                  <a:schemeClr val="dk1">
                    <a:alpha val="40000"/>
                  </a:schemeClr>
                </a:outerShdw>
              </a:effectLst>
            </a:endParaRPr>
          </a:p>
        </p:txBody>
      </p:sp>
      <p:sp>
        <p:nvSpPr>
          <p:cNvPr id="22" name="Rectángulo 21"/>
          <p:cNvSpPr/>
          <p:nvPr/>
        </p:nvSpPr>
        <p:spPr>
          <a:xfrm>
            <a:off x="4231742" y="2137185"/>
            <a:ext cx="1617494" cy="584775"/>
          </a:xfrm>
          <a:prstGeom prst="rect">
            <a:avLst/>
          </a:prstGeom>
          <a:noFill/>
        </p:spPr>
        <p:txBody>
          <a:bodyPr wrap="none" lIns="91440" tIns="45720" rIns="91440" bIns="45720">
            <a:spAutoFit/>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Suspected WARD</a:t>
            </a:r>
          </a:p>
          <a:p>
            <a:pPr algn="ctr"/>
            <a:r>
              <a:rPr lang="es-ES" sz="1600" dirty="0">
                <a:ln w="0"/>
                <a:effectLst>
                  <a:outerShdw blurRad="38100" dist="19050" dir="2700000" algn="tl" rotWithShape="0">
                    <a:schemeClr val="dk1">
                      <a:alpha val="40000"/>
                    </a:schemeClr>
                  </a:outerShdw>
                </a:effectLst>
              </a:rPr>
              <a:t>20 Beds</a:t>
            </a:r>
            <a:endParaRPr lang="es-ES" sz="1600" b="0" cap="none" spc="0" dirty="0">
              <a:ln w="0"/>
              <a:solidFill>
                <a:schemeClr val="tx1"/>
              </a:solidFill>
              <a:effectLst>
                <a:outerShdw blurRad="38100" dist="19050" dir="2700000" algn="tl" rotWithShape="0">
                  <a:schemeClr val="dk1">
                    <a:alpha val="40000"/>
                  </a:schemeClr>
                </a:outerShdw>
              </a:effectLst>
            </a:endParaRPr>
          </a:p>
        </p:txBody>
      </p:sp>
      <p:sp>
        <p:nvSpPr>
          <p:cNvPr id="23" name="Rectángulo 22"/>
          <p:cNvSpPr/>
          <p:nvPr/>
        </p:nvSpPr>
        <p:spPr>
          <a:xfrm>
            <a:off x="7819243" y="2118430"/>
            <a:ext cx="1117229" cy="584775"/>
          </a:xfrm>
          <a:prstGeom prst="rect">
            <a:avLst/>
          </a:prstGeom>
          <a:noFill/>
        </p:spPr>
        <p:txBody>
          <a:bodyPr wrap="none" lIns="91440" tIns="45720" rIns="91440" bIns="45720">
            <a:spAutoFit/>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SIPA WARD</a:t>
            </a:r>
          </a:p>
          <a:p>
            <a:pPr algn="ctr"/>
            <a:r>
              <a:rPr lang="es-ES" sz="1600" dirty="0">
                <a:ln w="0"/>
                <a:effectLst>
                  <a:outerShdw blurRad="38100" dist="19050" dir="2700000" algn="tl" rotWithShape="0">
                    <a:schemeClr val="dk1">
                      <a:alpha val="40000"/>
                    </a:schemeClr>
                  </a:outerShdw>
                </a:effectLst>
              </a:rPr>
              <a:t>20 Beds</a:t>
            </a:r>
            <a:endParaRPr lang="es-ES" sz="1600" b="0" cap="none" spc="0" dirty="0">
              <a:ln w="0"/>
              <a:solidFill>
                <a:schemeClr val="tx1"/>
              </a:solidFill>
              <a:effectLst>
                <a:outerShdw blurRad="38100" dist="19050" dir="2700000" algn="tl" rotWithShape="0">
                  <a:schemeClr val="dk1">
                    <a:alpha val="40000"/>
                  </a:schemeClr>
                </a:outerShdw>
              </a:effectLst>
            </a:endParaRPr>
          </a:p>
        </p:txBody>
      </p:sp>
      <p:sp>
        <p:nvSpPr>
          <p:cNvPr id="24" name="Rectángulo 23"/>
          <p:cNvSpPr/>
          <p:nvPr/>
        </p:nvSpPr>
        <p:spPr>
          <a:xfrm>
            <a:off x="4805331" y="1823036"/>
            <a:ext cx="401072" cy="341632"/>
          </a:xfrm>
          <a:prstGeom prst="rect">
            <a:avLst/>
          </a:prstGeom>
        </p:spPr>
        <p:txBody>
          <a:bodyPr wrap="none">
            <a:spAutoFit/>
          </a:bodyPr>
          <a:lstStyle/>
          <a:p>
            <a:pPr>
              <a:lnSpc>
                <a:spcPct val="90000"/>
              </a:lnSpc>
            </a:pPr>
            <a:r>
              <a:rPr lang="en-GB" dirty="0"/>
              <a:t>2x</a:t>
            </a:r>
          </a:p>
        </p:txBody>
      </p:sp>
      <p:sp>
        <p:nvSpPr>
          <p:cNvPr id="25" name="Rectángulo 24"/>
          <p:cNvSpPr/>
          <p:nvPr/>
        </p:nvSpPr>
        <p:spPr>
          <a:xfrm>
            <a:off x="6455484" y="1903633"/>
            <a:ext cx="401072" cy="341632"/>
          </a:xfrm>
          <a:prstGeom prst="rect">
            <a:avLst/>
          </a:prstGeom>
        </p:spPr>
        <p:txBody>
          <a:bodyPr wrap="none">
            <a:spAutoFit/>
          </a:bodyPr>
          <a:lstStyle/>
          <a:p>
            <a:pPr>
              <a:lnSpc>
                <a:spcPct val="90000"/>
              </a:lnSpc>
            </a:pPr>
            <a:r>
              <a:rPr lang="en-GB" dirty="0"/>
              <a:t>2x</a:t>
            </a:r>
          </a:p>
        </p:txBody>
      </p:sp>
      <p:sp>
        <p:nvSpPr>
          <p:cNvPr id="26" name="Rectángulo 25"/>
          <p:cNvSpPr/>
          <p:nvPr/>
        </p:nvSpPr>
        <p:spPr>
          <a:xfrm>
            <a:off x="8218147" y="1865065"/>
            <a:ext cx="401072" cy="341632"/>
          </a:xfrm>
          <a:prstGeom prst="rect">
            <a:avLst/>
          </a:prstGeom>
        </p:spPr>
        <p:txBody>
          <a:bodyPr wrap="none">
            <a:spAutoFit/>
          </a:bodyPr>
          <a:lstStyle/>
          <a:p>
            <a:pPr>
              <a:lnSpc>
                <a:spcPct val="90000"/>
              </a:lnSpc>
            </a:pPr>
            <a:r>
              <a:rPr lang="en-GB" dirty="0"/>
              <a:t>1x</a:t>
            </a:r>
          </a:p>
        </p:txBody>
      </p:sp>
      <p:sp>
        <p:nvSpPr>
          <p:cNvPr id="27" name="Rectángulo 26"/>
          <p:cNvSpPr/>
          <p:nvPr/>
        </p:nvSpPr>
        <p:spPr>
          <a:xfrm>
            <a:off x="657340" y="1928966"/>
            <a:ext cx="2282983" cy="830997"/>
          </a:xfrm>
          <a:prstGeom prst="rect">
            <a:avLst/>
          </a:prstGeom>
          <a:noFill/>
        </p:spPr>
        <p:txBody>
          <a:bodyPr wrap="square" lIns="91440" tIns="45720" rIns="91440" bIns="45720">
            <a:spAutoFit/>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Core AREA</a:t>
            </a:r>
          </a:p>
          <a:p>
            <a:pPr algn="ctr"/>
            <a:r>
              <a:rPr lang="es-ES" sz="1600" dirty="0">
                <a:ln w="0"/>
                <a:effectLst>
                  <a:outerShdw blurRad="38100" dist="19050" dir="2700000" algn="tl" rotWithShape="0">
                    <a:schemeClr val="dk1">
                      <a:alpha val="40000"/>
                    </a:schemeClr>
                  </a:outerShdw>
                </a:effectLst>
              </a:rPr>
              <a:t>Triage + Ops support &amp; Coordination </a:t>
            </a:r>
            <a:endParaRPr lang="es-ES" sz="1600" b="0" cap="none" spc="0" dirty="0">
              <a:ln w="0"/>
              <a:solidFill>
                <a:schemeClr val="tx1"/>
              </a:solidFill>
              <a:effectLst>
                <a:outerShdw blurRad="38100" dist="19050" dir="2700000" algn="tl" rotWithShape="0">
                  <a:schemeClr val="dk1">
                    <a:alpha val="40000"/>
                  </a:schemeClr>
                </a:outerShdw>
              </a:effectLst>
            </a:endParaRPr>
          </a:p>
        </p:txBody>
      </p:sp>
      <p:sp>
        <p:nvSpPr>
          <p:cNvPr id="30" name="Rectángulo 29"/>
          <p:cNvSpPr/>
          <p:nvPr/>
        </p:nvSpPr>
        <p:spPr>
          <a:xfrm>
            <a:off x="657340" y="1798343"/>
            <a:ext cx="8407464" cy="1048890"/>
          </a:xfrm>
          <a:prstGeom prst="rect">
            <a:avLst/>
          </a:prstGeom>
          <a:noFill/>
          <a:ln>
            <a:solidFill>
              <a:srgbClr val="00487E"/>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nvGrpSpPr>
          <p:cNvPr id="31" name="Grupo 30"/>
          <p:cNvGrpSpPr/>
          <p:nvPr/>
        </p:nvGrpSpPr>
        <p:grpSpPr>
          <a:xfrm>
            <a:off x="-6864" y="3186075"/>
            <a:ext cx="3557811" cy="2546539"/>
            <a:chOff x="1894837" y="1249490"/>
            <a:chExt cx="6460931" cy="4776513"/>
          </a:xfrm>
        </p:grpSpPr>
        <p:pic>
          <p:nvPicPr>
            <p:cNvPr id="32" name="Imagen 31"/>
            <p:cNvPicPr>
              <a:picLocks noChangeAspect="1"/>
            </p:cNvPicPr>
            <p:nvPr/>
          </p:nvPicPr>
          <p:blipFill>
            <a:blip r:embed="rId3">
              <a:biLevel thresh="75000"/>
            </a:blip>
            <a:stretch>
              <a:fillRect/>
            </a:stretch>
          </p:blipFill>
          <p:spPr>
            <a:xfrm>
              <a:off x="1894837" y="1749278"/>
              <a:ext cx="6067425" cy="4276725"/>
            </a:xfrm>
            <a:prstGeom prst="rect">
              <a:avLst/>
            </a:prstGeom>
          </p:spPr>
        </p:pic>
        <p:pic>
          <p:nvPicPr>
            <p:cNvPr id="33" name="Imagen 32"/>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3767174" y="2234030"/>
              <a:ext cx="2286604" cy="1695650"/>
            </a:xfrm>
            <a:prstGeom prst="rect">
              <a:avLst/>
            </a:prstGeom>
          </p:spPr>
        </p:pic>
        <p:pic>
          <p:nvPicPr>
            <p:cNvPr id="34" name="Imagen 33"/>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5273562" y="3109214"/>
              <a:ext cx="2361987" cy="1905106"/>
            </a:xfrm>
            <a:prstGeom prst="rect">
              <a:avLst/>
            </a:prstGeom>
          </p:spPr>
        </p:pic>
        <p:pic>
          <p:nvPicPr>
            <p:cNvPr id="35" name="Imagen 34"/>
            <p:cNvPicPr>
              <a:picLocks noChangeAspect="1"/>
            </p:cNvPicPr>
            <p:nvPr/>
          </p:nvPicPr>
          <p:blipFill>
            <a:blip r:embed="rId6">
              <a:biLevel thresh="75000"/>
            </a:blip>
            <a:stretch>
              <a:fillRect/>
            </a:stretch>
          </p:blipFill>
          <p:spPr>
            <a:xfrm>
              <a:off x="4601953" y="1499823"/>
              <a:ext cx="388517" cy="553843"/>
            </a:xfrm>
            <a:prstGeom prst="rect">
              <a:avLst/>
            </a:prstGeom>
          </p:spPr>
        </p:pic>
        <p:sp>
          <p:nvSpPr>
            <p:cNvPr id="36" name="Abrir llave 35"/>
            <p:cNvSpPr/>
            <p:nvPr/>
          </p:nvSpPr>
          <p:spPr>
            <a:xfrm rot="16200000" flipH="1">
              <a:off x="4299854" y="992483"/>
              <a:ext cx="280036" cy="794050"/>
            </a:xfrm>
            <a:prstGeom prst="leftBrace">
              <a:avLst>
                <a:gd name="adj1" fmla="val 0"/>
                <a:gd name="adj2" fmla="val 4907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pic>
          <p:nvPicPr>
            <p:cNvPr id="40" name="Imagen 39"/>
            <p:cNvPicPr>
              <a:picLocks noChangeAspect="1"/>
            </p:cNvPicPr>
            <p:nvPr/>
          </p:nvPicPr>
          <p:blipFill>
            <a:blip r:embed="rId7" cstate="print">
              <a:biLevel thresh="75000"/>
              <a:extLst>
                <a:ext uri="{28A0092B-C50C-407E-A947-70E740481C1C}">
                  <a14:useLocalDpi xmlns:a14="http://schemas.microsoft.com/office/drawing/2010/main" val="0"/>
                </a:ext>
              </a:extLst>
            </a:blip>
            <a:stretch>
              <a:fillRect/>
            </a:stretch>
          </p:blipFill>
          <p:spPr>
            <a:xfrm>
              <a:off x="4470906" y="1619037"/>
              <a:ext cx="2286604" cy="1695650"/>
            </a:xfrm>
            <a:prstGeom prst="rect">
              <a:avLst/>
            </a:prstGeom>
          </p:spPr>
        </p:pic>
        <p:pic>
          <p:nvPicPr>
            <p:cNvPr id="41" name="Imagen 40"/>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5993781" y="2469938"/>
              <a:ext cx="2361987" cy="1905106"/>
            </a:xfrm>
            <a:prstGeom prst="rect">
              <a:avLst/>
            </a:prstGeom>
          </p:spPr>
        </p:pic>
        <p:pic>
          <p:nvPicPr>
            <p:cNvPr id="43" name="Imagen 42"/>
            <p:cNvPicPr>
              <a:picLocks noChangeAspect="1"/>
            </p:cNvPicPr>
            <p:nvPr/>
          </p:nvPicPr>
          <p:blipFill>
            <a:blip r:embed="rId8">
              <a:biLevel thresh="75000"/>
            </a:blip>
            <a:stretch>
              <a:fillRect/>
            </a:stretch>
          </p:blipFill>
          <p:spPr>
            <a:xfrm>
              <a:off x="7174645" y="4523705"/>
              <a:ext cx="356471" cy="534706"/>
            </a:xfrm>
            <a:prstGeom prst="rect">
              <a:avLst/>
            </a:prstGeom>
          </p:spPr>
        </p:pic>
        <p:pic>
          <p:nvPicPr>
            <p:cNvPr id="44" name="Imagen 43"/>
            <p:cNvPicPr>
              <a:picLocks noChangeAspect="1"/>
            </p:cNvPicPr>
            <p:nvPr/>
          </p:nvPicPr>
          <p:blipFill>
            <a:blip r:embed="rId9">
              <a:biLevel thresh="75000"/>
            </a:blip>
            <a:stretch>
              <a:fillRect/>
            </a:stretch>
          </p:blipFill>
          <p:spPr>
            <a:xfrm>
              <a:off x="7892858" y="3985989"/>
              <a:ext cx="358477" cy="537716"/>
            </a:xfrm>
            <a:prstGeom prst="rect">
              <a:avLst/>
            </a:prstGeom>
          </p:spPr>
        </p:pic>
        <p:sp>
          <p:nvSpPr>
            <p:cNvPr id="45" name="Abrir llave 44"/>
            <p:cNvSpPr/>
            <p:nvPr/>
          </p:nvSpPr>
          <p:spPr>
            <a:xfrm rot="16200000" flipV="1">
              <a:off x="5211554" y="4952016"/>
              <a:ext cx="743436" cy="53910"/>
            </a:xfrm>
            <a:prstGeom prst="leftBrace">
              <a:avLst>
                <a:gd name="adj1" fmla="val 0"/>
                <a:gd name="adj2" fmla="val 8611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sp>
        <p:nvSpPr>
          <p:cNvPr id="46" name="Text Box 4">
            <a:extLst>
              <a:ext uri="{FF2B5EF4-FFF2-40B4-BE49-F238E27FC236}">
                <a16:creationId xmlns:a16="http://schemas.microsoft.com/office/drawing/2014/main" id="{D47AF223-E303-4BA2-B712-DD43342A44FD}"/>
              </a:ext>
            </a:extLst>
          </p:cNvPr>
          <p:cNvSpPr txBox="1">
            <a:spLocks noChangeArrowheads="1"/>
          </p:cNvSpPr>
          <p:nvPr/>
        </p:nvSpPr>
        <p:spPr bwMode="auto">
          <a:xfrm>
            <a:off x="1223897" y="2429572"/>
            <a:ext cx="4016714" cy="3631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defRPr>
            </a:lvl1pPr>
            <a:lvl2pPr marL="742950" indent="-285750" eaLnBrk="0" hangingPunct="0">
              <a:defRPr kumimoji="1" sz="2400">
                <a:solidFill>
                  <a:schemeClr val="tx1"/>
                </a:solidFill>
                <a:latin typeface="Arial" panose="020B0604020202020204" pitchFamily="34" charset="0"/>
              </a:defRPr>
            </a:lvl2pPr>
            <a:lvl3pPr marL="1143000" indent="-228600" eaLnBrk="0" hangingPunct="0">
              <a:defRPr kumimoji="1" sz="2400">
                <a:solidFill>
                  <a:schemeClr val="tx1"/>
                </a:solidFill>
                <a:latin typeface="Arial" panose="020B0604020202020204" pitchFamily="34" charset="0"/>
              </a:defRPr>
            </a:lvl3pPr>
            <a:lvl4pPr marL="1600200" indent="-228600" eaLnBrk="0" hangingPunct="0">
              <a:defRPr kumimoji="1" sz="2400">
                <a:solidFill>
                  <a:schemeClr val="tx1"/>
                </a:solidFill>
                <a:latin typeface="Arial" panose="020B0604020202020204" pitchFamily="34" charset="0"/>
              </a:defRPr>
            </a:lvl4pPr>
            <a:lvl5pPr marL="2057400" indent="-228600" eaLnBrk="0" hangingPunct="0">
              <a:defRPr kumimoji="1" sz="24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defRPr>
            </a:lvl9pPr>
          </a:lstStyle>
          <a:p>
            <a:pPr eaLnBrk="1" hangingPunct="1"/>
            <a:r>
              <a:rPr kumimoji="0" lang="en-US" altLang="en-US" sz="23000" b="1" dirty="0">
                <a:solidFill>
                  <a:srgbClr val="FF0000"/>
                </a:solidFill>
                <a:latin typeface="Tahoma" panose="020B0604030504040204" pitchFamily="34" charset="0"/>
                <a:cs typeface="Arial" panose="020B0604020202020204" pitchFamily="34" charset="0"/>
              </a:rPr>
              <a:t>?</a:t>
            </a:r>
          </a:p>
        </p:txBody>
      </p:sp>
      <p:sp>
        <p:nvSpPr>
          <p:cNvPr id="47" name="Text Box 8">
            <a:extLst>
              <a:ext uri="{FF2B5EF4-FFF2-40B4-BE49-F238E27FC236}">
                <a16:creationId xmlns:a16="http://schemas.microsoft.com/office/drawing/2014/main" id="{8AB95F4A-9973-4B20-82DB-912B371B8C88}"/>
              </a:ext>
            </a:extLst>
          </p:cNvPr>
          <p:cNvSpPr txBox="1">
            <a:spLocks noChangeArrowheads="1"/>
          </p:cNvSpPr>
          <p:nvPr/>
        </p:nvSpPr>
        <p:spPr bwMode="auto">
          <a:xfrm>
            <a:off x="3856611" y="3085666"/>
            <a:ext cx="5410200" cy="2592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68275" indent="-168275">
              <a:lnSpc>
                <a:spcPts val="3000"/>
              </a:lnSpc>
              <a:spcBef>
                <a:spcPts val="500"/>
              </a:spcBef>
              <a:spcAft>
                <a:spcPts val="900"/>
              </a:spcAft>
              <a:buClr>
                <a:schemeClr val="tx1"/>
              </a:buClr>
              <a:buSzPct val="75000"/>
              <a:buChar char="•"/>
              <a:defRPr sz="2800">
                <a:solidFill>
                  <a:schemeClr val="tx1"/>
                </a:solidFill>
                <a:latin typeface="Myriad Pro" pitchFamily="34" charset="0"/>
                <a:ea typeface="ＭＳ Ｐゴシック" panose="020B0600070205080204" pitchFamily="34" charset="-128"/>
              </a:defRPr>
            </a:lvl1pPr>
            <a:lvl2pPr marL="742950" indent="-285750">
              <a:lnSpc>
                <a:spcPts val="2700"/>
              </a:lnSpc>
              <a:spcBef>
                <a:spcPts val="400"/>
              </a:spcBef>
              <a:spcAft>
                <a:spcPts val="600"/>
              </a:spcAft>
              <a:buClr>
                <a:srgbClr val="0070C0"/>
              </a:buClr>
              <a:buSzPct val="75000"/>
              <a:buFont typeface="Wingdings" panose="05000000000000000000" pitchFamily="2" charset="2"/>
              <a:buChar char="l"/>
              <a:defRPr sz="2400">
                <a:solidFill>
                  <a:schemeClr val="tx1"/>
                </a:solidFill>
                <a:latin typeface="Myriad Pro" pitchFamily="34" charset="0"/>
                <a:ea typeface="ＭＳ Ｐゴシック" panose="020B0600070205080204" pitchFamily="34" charset="-128"/>
              </a:defRPr>
            </a:lvl2pPr>
            <a:lvl3pPr marL="1143000" indent="-228600">
              <a:lnSpc>
                <a:spcPts val="2700"/>
              </a:lnSpc>
              <a:spcBef>
                <a:spcPts val="200"/>
              </a:spcBef>
              <a:spcAft>
                <a:spcPts val="300"/>
              </a:spcAft>
              <a:buClr>
                <a:schemeClr val="tx1"/>
              </a:buClr>
              <a:buSzPct val="75000"/>
              <a:buChar char="–"/>
              <a:defRPr sz="2400">
                <a:solidFill>
                  <a:schemeClr val="tx1"/>
                </a:solidFill>
                <a:latin typeface="Myriad Pro" pitchFamily="34" charset="0"/>
                <a:ea typeface="ＭＳ Ｐゴシック" panose="020B0600070205080204" pitchFamily="34" charset="-128"/>
              </a:defRPr>
            </a:lvl3pPr>
            <a:lvl4pPr marL="1600200" indent="-228600">
              <a:lnSpc>
                <a:spcPts val="2700"/>
              </a:lnSpc>
              <a:spcBef>
                <a:spcPts val="200"/>
              </a:spcBef>
              <a:spcAft>
                <a:spcPts val="300"/>
              </a:spcAft>
              <a:buClr>
                <a:schemeClr val="tx1"/>
              </a:buClr>
              <a:buSzPct val="80000"/>
              <a:buChar char="–"/>
              <a:defRPr sz="2000">
                <a:solidFill>
                  <a:schemeClr val="tx1"/>
                </a:solidFill>
                <a:latin typeface="Myriad Pro" pitchFamily="34" charset="0"/>
                <a:ea typeface="ＭＳ Ｐゴシック" panose="020B0600070205080204" pitchFamily="34" charset="-128"/>
              </a:defRPr>
            </a:lvl4pPr>
            <a:lvl5pPr marL="2057400" indent="-228600">
              <a:lnSpc>
                <a:spcPts val="2700"/>
              </a:lnSpc>
              <a:spcBef>
                <a:spcPts val="200"/>
              </a:spcBef>
              <a:spcAft>
                <a:spcPts val="300"/>
              </a:spcAft>
              <a:buClr>
                <a:schemeClr val="tx1"/>
              </a:buClr>
              <a:buSzPct val="65000"/>
              <a:buChar char="–"/>
              <a:defRPr sz="2000">
                <a:solidFill>
                  <a:schemeClr val="tx1"/>
                </a:solidFill>
                <a:latin typeface="Myriad Pro" pitchFamily="34" charset="0"/>
                <a:ea typeface="ＭＳ Ｐゴシック" panose="020B0600070205080204" pitchFamily="34" charset="-128"/>
              </a:defRPr>
            </a:lvl5pPr>
            <a:lvl6pPr marL="2514600" indent="-228600" eaLnBrk="0" fontAlgn="base" hangingPunct="0">
              <a:lnSpc>
                <a:spcPts val="2700"/>
              </a:lnSpc>
              <a:spcBef>
                <a:spcPts val="200"/>
              </a:spcBef>
              <a:spcAft>
                <a:spcPts val="300"/>
              </a:spcAft>
              <a:buClr>
                <a:schemeClr val="tx1"/>
              </a:buClr>
              <a:buSzPct val="65000"/>
              <a:buChar char="–"/>
              <a:defRPr sz="2000">
                <a:solidFill>
                  <a:schemeClr val="tx1"/>
                </a:solidFill>
                <a:latin typeface="Myriad Pro" pitchFamily="34" charset="0"/>
                <a:ea typeface="ＭＳ Ｐゴシック" panose="020B0600070205080204" pitchFamily="34" charset="-128"/>
              </a:defRPr>
            </a:lvl6pPr>
            <a:lvl7pPr marL="2971800" indent="-228600" eaLnBrk="0" fontAlgn="base" hangingPunct="0">
              <a:lnSpc>
                <a:spcPts val="2700"/>
              </a:lnSpc>
              <a:spcBef>
                <a:spcPts val="200"/>
              </a:spcBef>
              <a:spcAft>
                <a:spcPts val="300"/>
              </a:spcAft>
              <a:buClr>
                <a:schemeClr val="tx1"/>
              </a:buClr>
              <a:buSzPct val="65000"/>
              <a:buChar char="–"/>
              <a:defRPr sz="2000">
                <a:solidFill>
                  <a:schemeClr val="tx1"/>
                </a:solidFill>
                <a:latin typeface="Myriad Pro" pitchFamily="34" charset="0"/>
                <a:ea typeface="ＭＳ Ｐゴシック" panose="020B0600070205080204" pitchFamily="34" charset="-128"/>
              </a:defRPr>
            </a:lvl7pPr>
            <a:lvl8pPr marL="3429000" indent="-228600" eaLnBrk="0" fontAlgn="base" hangingPunct="0">
              <a:lnSpc>
                <a:spcPts val="2700"/>
              </a:lnSpc>
              <a:spcBef>
                <a:spcPts val="200"/>
              </a:spcBef>
              <a:spcAft>
                <a:spcPts val="300"/>
              </a:spcAft>
              <a:buClr>
                <a:schemeClr val="tx1"/>
              </a:buClr>
              <a:buSzPct val="65000"/>
              <a:buChar char="–"/>
              <a:defRPr sz="2000">
                <a:solidFill>
                  <a:schemeClr val="tx1"/>
                </a:solidFill>
                <a:latin typeface="Myriad Pro" pitchFamily="34" charset="0"/>
                <a:ea typeface="ＭＳ Ｐゴシック" panose="020B0600070205080204" pitchFamily="34" charset="-128"/>
              </a:defRPr>
            </a:lvl8pPr>
            <a:lvl9pPr marL="3886200" indent="-228600" eaLnBrk="0" fontAlgn="base" hangingPunct="0">
              <a:lnSpc>
                <a:spcPts val="2700"/>
              </a:lnSpc>
              <a:spcBef>
                <a:spcPts val="200"/>
              </a:spcBef>
              <a:spcAft>
                <a:spcPts val="300"/>
              </a:spcAft>
              <a:buClr>
                <a:schemeClr val="tx1"/>
              </a:buClr>
              <a:buSzPct val="65000"/>
              <a:buChar char="–"/>
              <a:defRPr sz="2000">
                <a:solidFill>
                  <a:schemeClr val="tx1"/>
                </a:solidFill>
                <a:latin typeface="Myriad Pro" pitchFamily="34" charset="0"/>
                <a:ea typeface="ＭＳ Ｐゴシック" panose="020B0600070205080204" pitchFamily="34" charset="-128"/>
              </a:defRPr>
            </a:lvl9pPr>
          </a:lstStyle>
          <a:p>
            <a:pPr eaLnBrk="1" hangingPunct="1">
              <a:lnSpc>
                <a:spcPct val="100000"/>
              </a:lnSpc>
              <a:spcBef>
                <a:spcPct val="0"/>
              </a:spcBef>
              <a:spcAft>
                <a:spcPct val="0"/>
              </a:spcAft>
              <a:buClrTx/>
              <a:buSzTx/>
              <a:buFontTx/>
              <a:buNone/>
            </a:pPr>
            <a:r>
              <a:rPr lang="en-US" altLang="en-US" sz="2031" dirty="0">
                <a:solidFill>
                  <a:srgbClr val="0070C0"/>
                </a:solidFill>
                <a:latin typeface="Arial" panose="020B0604020202020204" pitchFamily="34" charset="0"/>
              </a:rPr>
              <a:t>Exercise Steps:</a:t>
            </a:r>
          </a:p>
          <a:p>
            <a:pPr eaLnBrk="1" hangingPunct="1">
              <a:lnSpc>
                <a:spcPct val="100000"/>
              </a:lnSpc>
              <a:spcBef>
                <a:spcPct val="0"/>
              </a:spcBef>
              <a:spcAft>
                <a:spcPct val="0"/>
              </a:spcAft>
              <a:buClrTx/>
              <a:buSzTx/>
            </a:pPr>
            <a:r>
              <a:rPr lang="en-US" altLang="en-US" sz="2031" dirty="0">
                <a:solidFill>
                  <a:srgbClr val="0070C0"/>
                </a:solidFill>
                <a:latin typeface="Arial" panose="020B0604020202020204" pitchFamily="34" charset="0"/>
              </a:rPr>
              <a:t>Produce a Layout according to the description (Use printouts) </a:t>
            </a:r>
          </a:p>
          <a:p>
            <a:pPr eaLnBrk="1" hangingPunct="1">
              <a:lnSpc>
                <a:spcPct val="100000"/>
              </a:lnSpc>
              <a:spcBef>
                <a:spcPct val="0"/>
              </a:spcBef>
              <a:spcAft>
                <a:spcPct val="0"/>
              </a:spcAft>
              <a:buClrTx/>
              <a:buSzTx/>
            </a:pPr>
            <a:r>
              <a:rPr lang="en-US" altLang="en-US" sz="2031" dirty="0">
                <a:solidFill>
                  <a:srgbClr val="0070C0"/>
                </a:solidFill>
                <a:latin typeface="Arial" panose="020B0604020202020204" pitchFamily="34" charset="0"/>
              </a:rPr>
              <a:t>Calculate dimensions (Use annexes)  </a:t>
            </a:r>
          </a:p>
          <a:p>
            <a:pPr eaLnBrk="1" hangingPunct="1">
              <a:lnSpc>
                <a:spcPct val="100000"/>
              </a:lnSpc>
              <a:spcBef>
                <a:spcPct val="0"/>
              </a:spcBef>
              <a:spcAft>
                <a:spcPct val="0"/>
              </a:spcAft>
              <a:buClrTx/>
              <a:buSzTx/>
            </a:pPr>
            <a:r>
              <a:rPr lang="en-US" altLang="en-US" sz="2031" dirty="0">
                <a:solidFill>
                  <a:srgbClr val="0070C0"/>
                </a:solidFill>
                <a:latin typeface="Arial" panose="020B0604020202020204" pitchFamily="34" charset="0"/>
              </a:rPr>
              <a:t>Calculate Structures, Staff, Stuff and Drugs (Use excel BoQ tools) </a:t>
            </a:r>
          </a:p>
          <a:p>
            <a:pPr eaLnBrk="1" hangingPunct="1">
              <a:lnSpc>
                <a:spcPct val="100000"/>
              </a:lnSpc>
              <a:spcBef>
                <a:spcPct val="0"/>
              </a:spcBef>
              <a:spcAft>
                <a:spcPct val="0"/>
              </a:spcAft>
              <a:buClrTx/>
              <a:buSzTx/>
            </a:pPr>
            <a:r>
              <a:rPr lang="en-US" altLang="en-US" sz="2031" dirty="0">
                <a:solidFill>
                  <a:srgbClr val="0070C0"/>
                </a:solidFill>
                <a:latin typeface="Arial" panose="020B0604020202020204" pitchFamily="34" charset="0"/>
              </a:rPr>
              <a:t>Determine a suitable location based on dimensions (using proposed .</a:t>
            </a:r>
            <a:r>
              <a:rPr lang="en-US" altLang="en-US" sz="2031" dirty="0" err="1">
                <a:solidFill>
                  <a:srgbClr val="0070C0"/>
                </a:solidFill>
                <a:latin typeface="Arial" panose="020B0604020202020204" pitchFamily="34" charset="0"/>
              </a:rPr>
              <a:t>kml</a:t>
            </a:r>
            <a:r>
              <a:rPr lang="en-US" altLang="en-US" sz="2031" dirty="0">
                <a:solidFill>
                  <a:srgbClr val="0070C0"/>
                </a:solidFill>
                <a:latin typeface="Arial" panose="020B0604020202020204" pitchFamily="34" charset="0"/>
              </a:rPr>
              <a:t> files)</a:t>
            </a:r>
          </a:p>
        </p:txBody>
      </p:sp>
      <p:sp>
        <p:nvSpPr>
          <p:cNvPr id="28" name="Título 1">
            <a:extLst>
              <a:ext uri="{FF2B5EF4-FFF2-40B4-BE49-F238E27FC236}">
                <a16:creationId xmlns:a16="http://schemas.microsoft.com/office/drawing/2014/main" id="{EF9B37AA-7BC0-4383-BF6D-A23B3E4D0DDC}"/>
              </a:ext>
            </a:extLst>
          </p:cNvPr>
          <p:cNvSpPr txBox="1">
            <a:spLocks/>
          </p:cNvSpPr>
          <p:nvPr/>
        </p:nvSpPr>
        <p:spPr>
          <a:xfrm>
            <a:off x="457200" y="171844"/>
            <a:ext cx="8229600" cy="79208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pPr algn="ctr"/>
            <a:r>
              <a:rPr lang="en-GB" dirty="0"/>
              <a:t>Calculations Exercises</a:t>
            </a:r>
          </a:p>
        </p:txBody>
      </p:sp>
    </p:spTree>
    <p:extLst>
      <p:ext uri="{BB962C8B-B14F-4D97-AF65-F5344CB8AC3E}">
        <p14:creationId xmlns:p14="http://schemas.microsoft.com/office/powerpoint/2010/main" val="2984954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5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xEl>
                                              <p:pRg st="1" end="1"/>
                                            </p:txEl>
                                          </p:spTgt>
                                        </p:tgtEl>
                                        <p:attrNameLst>
                                          <p:attrName>style.visibility</p:attrName>
                                        </p:attrNameLst>
                                      </p:cBhvr>
                                      <p:to>
                                        <p:strVal val="visible"/>
                                      </p:to>
                                    </p:set>
                                    <p:animEffect transition="in" filter="fade">
                                      <p:cBhvr>
                                        <p:cTn id="12" dur="500"/>
                                        <p:tgtEl>
                                          <p:spTgt spid="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500"/>
                                        <p:tgtEl>
                                          <p:spTgt spid="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xEl>
                                              <p:pRg st="3" end="3"/>
                                            </p:txEl>
                                          </p:spTgt>
                                        </p:tgtEl>
                                        <p:attrNameLst>
                                          <p:attrName>style.visibility</p:attrName>
                                        </p:attrNameLst>
                                      </p:cBhvr>
                                      <p:to>
                                        <p:strVal val="visible"/>
                                      </p:to>
                                    </p:set>
                                    <p:animEffect transition="in" filter="fade">
                                      <p:cBhvr>
                                        <p:cTn id="22" dur="500"/>
                                        <p:tgtEl>
                                          <p:spTgt spid="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xEl>
                                              <p:pRg st="4" end="4"/>
                                            </p:txEl>
                                          </p:spTgt>
                                        </p:tgtEl>
                                        <p:attrNameLst>
                                          <p:attrName>style.visibility</p:attrName>
                                        </p:attrNameLst>
                                      </p:cBhvr>
                                      <p:to>
                                        <p:strVal val="visible"/>
                                      </p:to>
                                    </p:set>
                                    <p:animEffect transition="in" filter="fade">
                                      <p:cBhvr>
                                        <p:cTn id="27" dur="500"/>
                                        <p:tgtEl>
                                          <p:spTgt spid="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9074F4-5638-45BB-A5BF-474DFDA1FF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3749" y="3356992"/>
            <a:ext cx="1348469" cy="576064"/>
          </a:xfrm>
          <a:prstGeom prst="rect">
            <a:avLst/>
          </a:prstGeom>
        </p:spPr>
      </p:pic>
      <p:sp>
        <p:nvSpPr>
          <p:cNvPr id="7" name="Rectangle 6">
            <a:extLst>
              <a:ext uri="{FF2B5EF4-FFF2-40B4-BE49-F238E27FC236}">
                <a16:creationId xmlns:a16="http://schemas.microsoft.com/office/drawing/2014/main" id="{AE0CF44E-2C85-422D-A8FF-7714AED47F48}"/>
              </a:ext>
            </a:extLst>
          </p:cNvPr>
          <p:cNvSpPr>
            <a:spLocks noChangeArrowheads="1"/>
          </p:cNvSpPr>
          <p:nvPr/>
        </p:nvSpPr>
        <p:spPr bwMode="auto">
          <a:xfrm>
            <a:off x="213348" y="1228978"/>
            <a:ext cx="8856984" cy="48320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defRPr>
            </a:lvl1pPr>
            <a:lvl2pPr marL="742950" indent="-285750" eaLnBrk="0" hangingPunct="0">
              <a:defRPr kumimoji="1" sz="2400">
                <a:solidFill>
                  <a:schemeClr val="tx1"/>
                </a:solidFill>
                <a:latin typeface="Arial" panose="020B0604020202020204" pitchFamily="34" charset="0"/>
              </a:defRPr>
            </a:lvl2pPr>
            <a:lvl3pPr marL="1143000" indent="-228600" eaLnBrk="0" hangingPunct="0">
              <a:defRPr kumimoji="1" sz="2400">
                <a:solidFill>
                  <a:schemeClr val="tx1"/>
                </a:solidFill>
                <a:latin typeface="Arial" panose="020B0604020202020204" pitchFamily="34" charset="0"/>
              </a:defRPr>
            </a:lvl3pPr>
            <a:lvl4pPr marL="1600200" indent="-228600" eaLnBrk="0" hangingPunct="0">
              <a:defRPr kumimoji="1" sz="2400">
                <a:solidFill>
                  <a:schemeClr val="tx1"/>
                </a:solidFill>
                <a:latin typeface="Arial" panose="020B0604020202020204" pitchFamily="34" charset="0"/>
              </a:defRPr>
            </a:lvl4pPr>
            <a:lvl5pPr marL="2057400" indent="-228600" eaLnBrk="0" hangingPunct="0">
              <a:defRPr kumimoji="1" sz="24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defRPr>
            </a:lvl9pPr>
          </a:lstStyle>
          <a:p>
            <a:pPr marL="514350" indent="-514350" eaLnBrk="1" hangingPunct="1">
              <a:buAutoNum type="alphaLcParenR"/>
            </a:pPr>
            <a:r>
              <a:rPr kumimoji="0" lang="en-US" altLang="en-US" sz="2800" dirty="0">
                <a:solidFill>
                  <a:schemeClr val="tx2"/>
                </a:solidFill>
              </a:rPr>
              <a:t>Purpose of the facility within the local / national strategy</a:t>
            </a:r>
          </a:p>
          <a:p>
            <a:pPr marL="514350" indent="-514350" eaLnBrk="1" hangingPunct="1">
              <a:buAutoNum type="alphaLcParenR"/>
            </a:pPr>
            <a:endParaRPr kumimoji="0" lang="en-US" altLang="en-US" sz="2800" dirty="0">
              <a:solidFill>
                <a:schemeClr val="tx2"/>
              </a:solidFill>
            </a:endParaRPr>
          </a:p>
          <a:p>
            <a:pPr marL="514350" indent="-514350" eaLnBrk="1" hangingPunct="1">
              <a:buAutoNum type="alphaLcParenR"/>
            </a:pPr>
            <a:r>
              <a:rPr kumimoji="0" lang="en-US" altLang="en-US" sz="2800" dirty="0">
                <a:solidFill>
                  <a:schemeClr val="tx2"/>
                </a:solidFill>
              </a:rPr>
              <a:t>Patient typology (contacts, </a:t>
            </a:r>
            <a:r>
              <a:rPr kumimoji="0" lang="en-US" sz="2800" dirty="0">
                <a:solidFill>
                  <a:schemeClr val="tx2"/>
                </a:solidFill>
              </a:rPr>
              <a:t>suspected, confirmed moderate, severe, critical or step-down)</a:t>
            </a:r>
          </a:p>
          <a:p>
            <a:pPr marL="514350" indent="-514350" eaLnBrk="1" hangingPunct="1">
              <a:buAutoNum type="alphaLcParenR"/>
            </a:pPr>
            <a:endParaRPr lang="en-AU" sz="2800" dirty="0">
              <a:solidFill>
                <a:schemeClr val="tx2"/>
              </a:solidFill>
            </a:endParaRPr>
          </a:p>
          <a:p>
            <a:pPr marL="514350" indent="-514350" eaLnBrk="1" hangingPunct="1">
              <a:buAutoNum type="alphaLcParenR"/>
            </a:pPr>
            <a:r>
              <a:rPr kumimoji="0" lang="en-US" altLang="en-US" sz="2800" dirty="0">
                <a:solidFill>
                  <a:schemeClr val="tx2"/>
                </a:solidFill>
              </a:rPr>
              <a:t>Expected bed capacity</a:t>
            </a:r>
          </a:p>
          <a:p>
            <a:pPr marL="514350" indent="-514350" eaLnBrk="1" hangingPunct="1">
              <a:buAutoNum type="alphaLcParenR"/>
            </a:pPr>
            <a:endParaRPr kumimoji="0" lang="en-US" altLang="en-US" sz="2800" dirty="0">
              <a:solidFill>
                <a:schemeClr val="tx2"/>
              </a:solidFill>
            </a:endParaRPr>
          </a:p>
          <a:p>
            <a:pPr marL="514350" indent="-514350" eaLnBrk="1" hangingPunct="1">
              <a:buAutoNum type="alphaLcParenR"/>
            </a:pPr>
            <a:r>
              <a:rPr kumimoji="0" lang="en-US" altLang="en-US" sz="2800" dirty="0">
                <a:solidFill>
                  <a:schemeClr val="tx2"/>
                </a:solidFill>
              </a:rPr>
              <a:t>Existing vs new structure</a:t>
            </a:r>
          </a:p>
          <a:p>
            <a:pPr marL="514350" indent="-514350" eaLnBrk="1" hangingPunct="1">
              <a:buAutoNum type="alphaLcParenR"/>
            </a:pPr>
            <a:endParaRPr kumimoji="0" lang="en-US" altLang="en-US" sz="2800" dirty="0">
              <a:solidFill>
                <a:schemeClr val="tx2"/>
              </a:solidFill>
            </a:endParaRPr>
          </a:p>
          <a:p>
            <a:pPr marL="514350" indent="-514350" eaLnBrk="1" hangingPunct="1">
              <a:buAutoNum type="alphaLcParenR"/>
            </a:pPr>
            <a:r>
              <a:rPr kumimoji="0" lang="en-US" altLang="en-US" sz="2800" dirty="0">
                <a:solidFill>
                  <a:schemeClr val="tx2"/>
                </a:solidFill>
              </a:rPr>
              <a:t>Construction</a:t>
            </a:r>
          </a:p>
        </p:txBody>
      </p:sp>
      <p:sp>
        <p:nvSpPr>
          <p:cNvPr id="10" name="Rectángulo 11">
            <a:extLst>
              <a:ext uri="{FF2B5EF4-FFF2-40B4-BE49-F238E27FC236}">
                <a16:creationId xmlns:a16="http://schemas.microsoft.com/office/drawing/2014/main" id="{79FA24A8-AD17-4C75-B25E-D0305D50D91B}"/>
              </a:ext>
            </a:extLst>
          </p:cNvPr>
          <p:cNvSpPr/>
          <p:nvPr/>
        </p:nvSpPr>
        <p:spPr>
          <a:xfrm>
            <a:off x="611610" y="188640"/>
            <a:ext cx="7992838" cy="792088"/>
          </a:xfrm>
          <a:prstGeom prst="rect">
            <a:avLst/>
          </a:prstGeom>
        </p:spPr>
        <p:txBody>
          <a:bodyPr vert="horz" lIns="91440" tIns="45720" rIns="91440" bIns="45720" rtlCol="0" anchor="ctr">
            <a:noAutofit/>
          </a:bodyPr>
          <a:lstStyle/>
          <a:p>
            <a:pPr algn="ctr">
              <a:spcBef>
                <a:spcPct val="0"/>
              </a:spcBef>
            </a:pPr>
            <a:r>
              <a:rPr lang="en-GB" sz="3200" b="1" dirty="0">
                <a:solidFill>
                  <a:schemeClr val="bg1"/>
                </a:solidFill>
                <a:latin typeface="Segoe Condensed" panose="020B0606040200020203" pitchFamily="34" charset="0"/>
                <a:ea typeface="+mj-ea"/>
                <a:cs typeface="+mj-cs"/>
              </a:rPr>
              <a:t>Variables that Impact on the Design of Community Facilities</a:t>
            </a:r>
          </a:p>
        </p:txBody>
      </p:sp>
    </p:spTree>
    <p:extLst>
      <p:ext uri="{BB962C8B-B14F-4D97-AF65-F5344CB8AC3E}">
        <p14:creationId xmlns:p14="http://schemas.microsoft.com/office/powerpoint/2010/main" val="436296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71844"/>
            <a:ext cx="8229600" cy="792088"/>
          </a:xfrm>
        </p:spPr>
        <p:txBody>
          <a:bodyPr>
            <a:normAutofit/>
          </a:bodyPr>
          <a:lstStyle/>
          <a:p>
            <a:pPr algn="ctr"/>
            <a:r>
              <a:rPr lang="en-GB" dirty="0"/>
              <a:t>Calculations Exercises</a:t>
            </a:r>
          </a:p>
        </p:txBody>
      </p:sp>
      <p:sp>
        <p:nvSpPr>
          <p:cNvPr id="3" name="Marcador de contenido 2"/>
          <p:cNvSpPr>
            <a:spLocks noGrp="1"/>
          </p:cNvSpPr>
          <p:nvPr>
            <p:ph idx="1"/>
          </p:nvPr>
        </p:nvSpPr>
        <p:spPr>
          <a:xfrm>
            <a:off x="389619" y="1351830"/>
            <a:ext cx="8229600" cy="4525963"/>
          </a:xfrm>
        </p:spPr>
        <p:txBody>
          <a:bodyPr vert="horz" lIns="91440" tIns="45720" rIns="91440" bIns="45720" rtlCol="0">
            <a:normAutofit/>
          </a:bodyPr>
          <a:lstStyle/>
          <a:p>
            <a:pPr marL="0" indent="0">
              <a:lnSpc>
                <a:spcPct val="90000"/>
              </a:lnSpc>
              <a:buNone/>
            </a:pPr>
            <a:r>
              <a:rPr lang="en-US" sz="2400" b="0" dirty="0">
                <a:solidFill>
                  <a:schemeClr val="tx2"/>
                </a:solidFill>
              </a:rPr>
              <a:t>Community Facility 420 Beds layout </a:t>
            </a:r>
          </a:p>
          <a:p>
            <a:pPr marL="0" indent="0">
              <a:lnSpc>
                <a:spcPct val="90000"/>
              </a:lnSpc>
              <a:buNone/>
            </a:pPr>
            <a:endParaRPr lang="en-US" sz="2400" b="0" dirty="0">
              <a:solidFill>
                <a:schemeClr val="tx2"/>
              </a:solidFill>
            </a:endParaRPr>
          </a:p>
        </p:txBody>
      </p:sp>
      <p:sp>
        <p:nvSpPr>
          <p:cNvPr id="21" name="Rectángulo 20"/>
          <p:cNvSpPr/>
          <p:nvPr/>
        </p:nvSpPr>
        <p:spPr>
          <a:xfrm>
            <a:off x="5943677" y="2118431"/>
            <a:ext cx="1640898" cy="584775"/>
          </a:xfrm>
          <a:prstGeom prst="rect">
            <a:avLst/>
          </a:prstGeom>
          <a:noFill/>
        </p:spPr>
        <p:txBody>
          <a:bodyPr wrap="none" lIns="91440" tIns="45720" rIns="91440" bIns="45720">
            <a:spAutoFit/>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Confirmed WARD</a:t>
            </a:r>
          </a:p>
          <a:p>
            <a:pPr algn="ctr"/>
            <a:r>
              <a:rPr lang="es-ES" sz="1600" dirty="0">
                <a:ln w="0"/>
                <a:effectLst>
                  <a:outerShdw blurRad="38100" dist="19050" dir="2700000" algn="tl" rotWithShape="0">
                    <a:schemeClr val="dk1">
                      <a:alpha val="40000"/>
                    </a:schemeClr>
                  </a:outerShdw>
                </a:effectLst>
              </a:rPr>
              <a:t>40 Beds</a:t>
            </a:r>
            <a:endParaRPr lang="es-ES" sz="1600" b="0" cap="none" spc="0" dirty="0">
              <a:ln w="0"/>
              <a:solidFill>
                <a:schemeClr val="tx1"/>
              </a:solidFill>
              <a:effectLst>
                <a:outerShdw blurRad="38100" dist="19050" dir="2700000" algn="tl" rotWithShape="0">
                  <a:schemeClr val="dk1">
                    <a:alpha val="40000"/>
                  </a:schemeClr>
                </a:outerShdw>
              </a:effectLst>
            </a:endParaRPr>
          </a:p>
        </p:txBody>
      </p:sp>
      <p:sp>
        <p:nvSpPr>
          <p:cNvPr id="23" name="Rectángulo 22"/>
          <p:cNvSpPr/>
          <p:nvPr/>
        </p:nvSpPr>
        <p:spPr>
          <a:xfrm>
            <a:off x="7819243" y="2118430"/>
            <a:ext cx="1117229" cy="584775"/>
          </a:xfrm>
          <a:prstGeom prst="rect">
            <a:avLst/>
          </a:prstGeom>
          <a:noFill/>
        </p:spPr>
        <p:txBody>
          <a:bodyPr wrap="none" lIns="91440" tIns="45720" rIns="91440" bIns="45720">
            <a:spAutoFit/>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SIPA WARD</a:t>
            </a:r>
          </a:p>
          <a:p>
            <a:pPr algn="ctr"/>
            <a:r>
              <a:rPr lang="es-ES" sz="1600" dirty="0">
                <a:ln w="0"/>
                <a:effectLst>
                  <a:outerShdw blurRad="38100" dist="19050" dir="2700000" algn="tl" rotWithShape="0">
                    <a:schemeClr val="dk1">
                      <a:alpha val="40000"/>
                    </a:schemeClr>
                  </a:outerShdw>
                </a:effectLst>
              </a:rPr>
              <a:t>20 Beds</a:t>
            </a:r>
            <a:endParaRPr lang="es-ES" sz="1600" b="0" cap="none" spc="0" dirty="0">
              <a:ln w="0"/>
              <a:solidFill>
                <a:schemeClr val="tx1"/>
              </a:solidFill>
              <a:effectLst>
                <a:outerShdw blurRad="38100" dist="19050" dir="2700000" algn="tl" rotWithShape="0">
                  <a:schemeClr val="dk1">
                    <a:alpha val="40000"/>
                  </a:schemeClr>
                </a:outerShdw>
              </a:effectLst>
            </a:endParaRPr>
          </a:p>
        </p:txBody>
      </p:sp>
      <p:sp>
        <p:nvSpPr>
          <p:cNvPr id="25" name="Rectángulo 24"/>
          <p:cNvSpPr/>
          <p:nvPr/>
        </p:nvSpPr>
        <p:spPr>
          <a:xfrm>
            <a:off x="6455484" y="1903633"/>
            <a:ext cx="518091" cy="341632"/>
          </a:xfrm>
          <a:prstGeom prst="rect">
            <a:avLst/>
          </a:prstGeom>
        </p:spPr>
        <p:txBody>
          <a:bodyPr wrap="none">
            <a:spAutoFit/>
          </a:bodyPr>
          <a:lstStyle/>
          <a:p>
            <a:pPr>
              <a:lnSpc>
                <a:spcPct val="90000"/>
              </a:lnSpc>
            </a:pPr>
            <a:r>
              <a:rPr lang="en-GB" dirty="0"/>
              <a:t>10x</a:t>
            </a:r>
          </a:p>
        </p:txBody>
      </p:sp>
      <p:sp>
        <p:nvSpPr>
          <p:cNvPr id="26" name="Rectángulo 25"/>
          <p:cNvSpPr/>
          <p:nvPr/>
        </p:nvSpPr>
        <p:spPr>
          <a:xfrm>
            <a:off x="8218147" y="1865065"/>
            <a:ext cx="401072" cy="341632"/>
          </a:xfrm>
          <a:prstGeom prst="rect">
            <a:avLst/>
          </a:prstGeom>
        </p:spPr>
        <p:txBody>
          <a:bodyPr wrap="none">
            <a:spAutoFit/>
          </a:bodyPr>
          <a:lstStyle/>
          <a:p>
            <a:pPr>
              <a:lnSpc>
                <a:spcPct val="90000"/>
              </a:lnSpc>
            </a:pPr>
            <a:r>
              <a:rPr lang="en-GB" dirty="0"/>
              <a:t>1x</a:t>
            </a:r>
          </a:p>
        </p:txBody>
      </p:sp>
      <p:sp>
        <p:nvSpPr>
          <p:cNvPr id="27" name="Rectángulo 26"/>
          <p:cNvSpPr/>
          <p:nvPr/>
        </p:nvSpPr>
        <p:spPr>
          <a:xfrm>
            <a:off x="657340" y="1928966"/>
            <a:ext cx="2282983" cy="830997"/>
          </a:xfrm>
          <a:prstGeom prst="rect">
            <a:avLst/>
          </a:prstGeom>
          <a:noFill/>
        </p:spPr>
        <p:txBody>
          <a:bodyPr wrap="square" lIns="91440" tIns="45720" rIns="91440" bIns="45720">
            <a:spAutoFit/>
          </a:bodyPr>
          <a:lstStyle/>
          <a:p>
            <a:pPr algn="ctr"/>
            <a:r>
              <a:rPr lang="es-ES" sz="1600" b="0" cap="none" spc="0" dirty="0">
                <a:ln w="0"/>
                <a:solidFill>
                  <a:schemeClr val="tx1"/>
                </a:solidFill>
                <a:effectLst>
                  <a:outerShdw blurRad="38100" dist="19050" dir="2700000" algn="tl" rotWithShape="0">
                    <a:schemeClr val="dk1">
                      <a:alpha val="40000"/>
                    </a:schemeClr>
                  </a:outerShdw>
                </a:effectLst>
              </a:rPr>
              <a:t>Core AREA</a:t>
            </a:r>
          </a:p>
          <a:p>
            <a:pPr algn="ctr"/>
            <a:r>
              <a:rPr lang="es-ES" sz="1600" dirty="0">
                <a:ln w="0"/>
                <a:effectLst>
                  <a:outerShdw blurRad="38100" dist="19050" dir="2700000" algn="tl" rotWithShape="0">
                    <a:schemeClr val="dk1">
                      <a:alpha val="40000"/>
                    </a:schemeClr>
                  </a:outerShdw>
                </a:effectLst>
              </a:rPr>
              <a:t>Triage + Ops support &amp; Coordination </a:t>
            </a:r>
            <a:endParaRPr lang="es-ES" sz="1600" b="0" cap="none" spc="0" dirty="0">
              <a:ln w="0"/>
              <a:solidFill>
                <a:schemeClr val="tx1"/>
              </a:solidFill>
              <a:effectLst>
                <a:outerShdw blurRad="38100" dist="19050" dir="2700000" algn="tl" rotWithShape="0">
                  <a:schemeClr val="dk1">
                    <a:alpha val="40000"/>
                  </a:schemeClr>
                </a:outerShdw>
              </a:effectLst>
            </a:endParaRPr>
          </a:p>
        </p:txBody>
      </p:sp>
      <p:sp>
        <p:nvSpPr>
          <p:cNvPr id="30" name="Rectángulo 29"/>
          <p:cNvSpPr/>
          <p:nvPr/>
        </p:nvSpPr>
        <p:spPr>
          <a:xfrm>
            <a:off x="657340" y="1798343"/>
            <a:ext cx="8407464" cy="1048890"/>
          </a:xfrm>
          <a:prstGeom prst="rect">
            <a:avLst/>
          </a:prstGeom>
          <a:noFill/>
          <a:ln>
            <a:solidFill>
              <a:srgbClr val="00487E"/>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grpSp>
        <p:nvGrpSpPr>
          <p:cNvPr id="31" name="Grupo 30"/>
          <p:cNvGrpSpPr/>
          <p:nvPr/>
        </p:nvGrpSpPr>
        <p:grpSpPr>
          <a:xfrm>
            <a:off x="-6864" y="3186075"/>
            <a:ext cx="3557811" cy="2546539"/>
            <a:chOff x="1894837" y="1249490"/>
            <a:chExt cx="6460931" cy="4776513"/>
          </a:xfrm>
        </p:grpSpPr>
        <p:pic>
          <p:nvPicPr>
            <p:cNvPr id="32" name="Imagen 31"/>
            <p:cNvPicPr>
              <a:picLocks noChangeAspect="1"/>
            </p:cNvPicPr>
            <p:nvPr/>
          </p:nvPicPr>
          <p:blipFill>
            <a:blip r:embed="rId3">
              <a:biLevel thresh="75000"/>
            </a:blip>
            <a:stretch>
              <a:fillRect/>
            </a:stretch>
          </p:blipFill>
          <p:spPr>
            <a:xfrm>
              <a:off x="1894837" y="1749278"/>
              <a:ext cx="6067425" cy="4276725"/>
            </a:xfrm>
            <a:prstGeom prst="rect">
              <a:avLst/>
            </a:prstGeom>
          </p:spPr>
        </p:pic>
        <p:pic>
          <p:nvPicPr>
            <p:cNvPr id="33" name="Imagen 32"/>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3767174" y="2234030"/>
              <a:ext cx="2286604" cy="1695650"/>
            </a:xfrm>
            <a:prstGeom prst="rect">
              <a:avLst/>
            </a:prstGeom>
          </p:spPr>
        </p:pic>
        <p:pic>
          <p:nvPicPr>
            <p:cNvPr id="34" name="Imagen 33"/>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5273562" y="3109214"/>
              <a:ext cx="2361987" cy="1905106"/>
            </a:xfrm>
            <a:prstGeom prst="rect">
              <a:avLst/>
            </a:prstGeom>
          </p:spPr>
        </p:pic>
        <p:pic>
          <p:nvPicPr>
            <p:cNvPr id="35" name="Imagen 34"/>
            <p:cNvPicPr>
              <a:picLocks noChangeAspect="1"/>
            </p:cNvPicPr>
            <p:nvPr/>
          </p:nvPicPr>
          <p:blipFill>
            <a:blip r:embed="rId6">
              <a:biLevel thresh="75000"/>
            </a:blip>
            <a:stretch>
              <a:fillRect/>
            </a:stretch>
          </p:blipFill>
          <p:spPr>
            <a:xfrm>
              <a:off x="4601953" y="1499823"/>
              <a:ext cx="388517" cy="553843"/>
            </a:xfrm>
            <a:prstGeom prst="rect">
              <a:avLst/>
            </a:prstGeom>
          </p:spPr>
        </p:pic>
        <p:sp>
          <p:nvSpPr>
            <p:cNvPr id="36" name="Abrir llave 35"/>
            <p:cNvSpPr/>
            <p:nvPr/>
          </p:nvSpPr>
          <p:spPr>
            <a:xfrm rot="16200000" flipH="1">
              <a:off x="4299854" y="992483"/>
              <a:ext cx="280036" cy="794050"/>
            </a:xfrm>
            <a:prstGeom prst="leftBrace">
              <a:avLst>
                <a:gd name="adj1" fmla="val 0"/>
                <a:gd name="adj2" fmla="val 49078"/>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pic>
          <p:nvPicPr>
            <p:cNvPr id="40" name="Imagen 39"/>
            <p:cNvPicPr>
              <a:picLocks noChangeAspect="1"/>
            </p:cNvPicPr>
            <p:nvPr/>
          </p:nvPicPr>
          <p:blipFill>
            <a:blip r:embed="rId7" cstate="print">
              <a:biLevel thresh="75000"/>
              <a:extLst>
                <a:ext uri="{28A0092B-C50C-407E-A947-70E740481C1C}">
                  <a14:useLocalDpi xmlns:a14="http://schemas.microsoft.com/office/drawing/2010/main" val="0"/>
                </a:ext>
              </a:extLst>
            </a:blip>
            <a:stretch>
              <a:fillRect/>
            </a:stretch>
          </p:blipFill>
          <p:spPr>
            <a:xfrm>
              <a:off x="4470906" y="1619037"/>
              <a:ext cx="2286604" cy="1695650"/>
            </a:xfrm>
            <a:prstGeom prst="rect">
              <a:avLst/>
            </a:prstGeom>
          </p:spPr>
        </p:pic>
        <p:pic>
          <p:nvPicPr>
            <p:cNvPr id="41" name="Imagen 40"/>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5993781" y="2469938"/>
              <a:ext cx="2361987" cy="1905106"/>
            </a:xfrm>
            <a:prstGeom prst="rect">
              <a:avLst/>
            </a:prstGeom>
          </p:spPr>
        </p:pic>
        <p:pic>
          <p:nvPicPr>
            <p:cNvPr id="43" name="Imagen 42"/>
            <p:cNvPicPr>
              <a:picLocks noChangeAspect="1"/>
            </p:cNvPicPr>
            <p:nvPr/>
          </p:nvPicPr>
          <p:blipFill>
            <a:blip r:embed="rId8">
              <a:biLevel thresh="75000"/>
            </a:blip>
            <a:stretch>
              <a:fillRect/>
            </a:stretch>
          </p:blipFill>
          <p:spPr>
            <a:xfrm>
              <a:off x="7174645" y="4523705"/>
              <a:ext cx="356471" cy="534706"/>
            </a:xfrm>
            <a:prstGeom prst="rect">
              <a:avLst/>
            </a:prstGeom>
          </p:spPr>
        </p:pic>
        <p:pic>
          <p:nvPicPr>
            <p:cNvPr id="44" name="Imagen 43"/>
            <p:cNvPicPr>
              <a:picLocks noChangeAspect="1"/>
            </p:cNvPicPr>
            <p:nvPr/>
          </p:nvPicPr>
          <p:blipFill>
            <a:blip r:embed="rId9">
              <a:biLevel thresh="75000"/>
            </a:blip>
            <a:stretch>
              <a:fillRect/>
            </a:stretch>
          </p:blipFill>
          <p:spPr>
            <a:xfrm>
              <a:off x="7892858" y="3985989"/>
              <a:ext cx="358477" cy="537716"/>
            </a:xfrm>
            <a:prstGeom prst="rect">
              <a:avLst/>
            </a:prstGeom>
          </p:spPr>
        </p:pic>
        <p:sp>
          <p:nvSpPr>
            <p:cNvPr id="45" name="Abrir llave 44"/>
            <p:cNvSpPr/>
            <p:nvPr/>
          </p:nvSpPr>
          <p:spPr>
            <a:xfrm rot="16200000" flipV="1">
              <a:off x="5211554" y="4952016"/>
              <a:ext cx="743436" cy="53910"/>
            </a:xfrm>
            <a:prstGeom prst="leftBrace">
              <a:avLst>
                <a:gd name="adj1" fmla="val 0"/>
                <a:gd name="adj2" fmla="val 8611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grpSp>
      <p:sp>
        <p:nvSpPr>
          <p:cNvPr id="46" name="Text Box 4">
            <a:extLst>
              <a:ext uri="{FF2B5EF4-FFF2-40B4-BE49-F238E27FC236}">
                <a16:creationId xmlns:a16="http://schemas.microsoft.com/office/drawing/2014/main" id="{D47AF223-E303-4BA2-B712-DD43342A44FD}"/>
              </a:ext>
            </a:extLst>
          </p:cNvPr>
          <p:cNvSpPr txBox="1">
            <a:spLocks noChangeArrowheads="1"/>
          </p:cNvSpPr>
          <p:nvPr/>
        </p:nvSpPr>
        <p:spPr bwMode="auto">
          <a:xfrm>
            <a:off x="1175970" y="2457081"/>
            <a:ext cx="4016714" cy="3631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defRPr>
            </a:lvl1pPr>
            <a:lvl2pPr marL="742950" indent="-285750" eaLnBrk="0" hangingPunct="0">
              <a:defRPr kumimoji="1" sz="2400">
                <a:solidFill>
                  <a:schemeClr val="tx1"/>
                </a:solidFill>
                <a:latin typeface="Arial" panose="020B0604020202020204" pitchFamily="34" charset="0"/>
              </a:defRPr>
            </a:lvl2pPr>
            <a:lvl3pPr marL="1143000" indent="-228600" eaLnBrk="0" hangingPunct="0">
              <a:defRPr kumimoji="1" sz="2400">
                <a:solidFill>
                  <a:schemeClr val="tx1"/>
                </a:solidFill>
                <a:latin typeface="Arial" panose="020B0604020202020204" pitchFamily="34" charset="0"/>
              </a:defRPr>
            </a:lvl3pPr>
            <a:lvl4pPr marL="1600200" indent="-228600" eaLnBrk="0" hangingPunct="0">
              <a:defRPr kumimoji="1" sz="2400">
                <a:solidFill>
                  <a:schemeClr val="tx1"/>
                </a:solidFill>
                <a:latin typeface="Arial" panose="020B0604020202020204" pitchFamily="34" charset="0"/>
              </a:defRPr>
            </a:lvl4pPr>
            <a:lvl5pPr marL="2057400" indent="-228600" eaLnBrk="0" hangingPunct="0">
              <a:defRPr kumimoji="1" sz="2400">
                <a:solidFill>
                  <a:schemeClr val="tx1"/>
                </a:solidFill>
                <a:latin typeface="Arial" panose="020B0604020202020204" pitchFamily="34" charset="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defRPr>
            </a:lvl9pPr>
          </a:lstStyle>
          <a:p>
            <a:pPr eaLnBrk="1" hangingPunct="1"/>
            <a:r>
              <a:rPr kumimoji="0" lang="en-US" altLang="en-US" sz="23000" b="1" dirty="0">
                <a:solidFill>
                  <a:srgbClr val="FF0000"/>
                </a:solidFill>
                <a:latin typeface="Tahoma" panose="020B0604030504040204" pitchFamily="34" charset="0"/>
                <a:cs typeface="Arial" panose="020B0604020202020204" pitchFamily="34" charset="0"/>
              </a:rPr>
              <a:t>?</a:t>
            </a:r>
          </a:p>
        </p:txBody>
      </p:sp>
      <p:sp>
        <p:nvSpPr>
          <p:cNvPr id="47" name="Text Box 8">
            <a:extLst>
              <a:ext uri="{FF2B5EF4-FFF2-40B4-BE49-F238E27FC236}">
                <a16:creationId xmlns:a16="http://schemas.microsoft.com/office/drawing/2014/main" id="{8AB95F4A-9973-4B20-82DB-912B371B8C88}"/>
              </a:ext>
            </a:extLst>
          </p:cNvPr>
          <p:cNvSpPr txBox="1">
            <a:spLocks noChangeArrowheads="1"/>
          </p:cNvSpPr>
          <p:nvPr/>
        </p:nvSpPr>
        <p:spPr bwMode="auto">
          <a:xfrm>
            <a:off x="3750384" y="3140109"/>
            <a:ext cx="5410200" cy="25925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68275" indent="-168275">
              <a:lnSpc>
                <a:spcPts val="3000"/>
              </a:lnSpc>
              <a:spcBef>
                <a:spcPts val="500"/>
              </a:spcBef>
              <a:spcAft>
                <a:spcPts val="900"/>
              </a:spcAft>
              <a:buClr>
                <a:schemeClr val="tx1"/>
              </a:buClr>
              <a:buSzPct val="75000"/>
              <a:buChar char="•"/>
              <a:defRPr sz="2800">
                <a:solidFill>
                  <a:schemeClr val="tx1"/>
                </a:solidFill>
                <a:latin typeface="Myriad Pro" pitchFamily="34" charset="0"/>
                <a:ea typeface="ＭＳ Ｐゴシック" panose="020B0600070205080204" pitchFamily="34" charset="-128"/>
              </a:defRPr>
            </a:lvl1pPr>
            <a:lvl2pPr marL="742950" indent="-285750">
              <a:lnSpc>
                <a:spcPts val="2700"/>
              </a:lnSpc>
              <a:spcBef>
                <a:spcPts val="400"/>
              </a:spcBef>
              <a:spcAft>
                <a:spcPts val="600"/>
              </a:spcAft>
              <a:buClr>
                <a:srgbClr val="0070C0"/>
              </a:buClr>
              <a:buSzPct val="75000"/>
              <a:buFont typeface="Wingdings" panose="05000000000000000000" pitchFamily="2" charset="2"/>
              <a:buChar char="l"/>
              <a:defRPr sz="2400">
                <a:solidFill>
                  <a:schemeClr val="tx1"/>
                </a:solidFill>
                <a:latin typeface="Myriad Pro" pitchFamily="34" charset="0"/>
                <a:ea typeface="ＭＳ Ｐゴシック" panose="020B0600070205080204" pitchFamily="34" charset="-128"/>
              </a:defRPr>
            </a:lvl2pPr>
            <a:lvl3pPr marL="1143000" indent="-228600">
              <a:lnSpc>
                <a:spcPts val="2700"/>
              </a:lnSpc>
              <a:spcBef>
                <a:spcPts val="200"/>
              </a:spcBef>
              <a:spcAft>
                <a:spcPts val="300"/>
              </a:spcAft>
              <a:buClr>
                <a:schemeClr val="tx1"/>
              </a:buClr>
              <a:buSzPct val="75000"/>
              <a:buChar char="–"/>
              <a:defRPr sz="2400">
                <a:solidFill>
                  <a:schemeClr val="tx1"/>
                </a:solidFill>
                <a:latin typeface="Myriad Pro" pitchFamily="34" charset="0"/>
                <a:ea typeface="ＭＳ Ｐゴシック" panose="020B0600070205080204" pitchFamily="34" charset="-128"/>
              </a:defRPr>
            </a:lvl3pPr>
            <a:lvl4pPr marL="1600200" indent="-228600">
              <a:lnSpc>
                <a:spcPts val="2700"/>
              </a:lnSpc>
              <a:spcBef>
                <a:spcPts val="200"/>
              </a:spcBef>
              <a:spcAft>
                <a:spcPts val="300"/>
              </a:spcAft>
              <a:buClr>
                <a:schemeClr val="tx1"/>
              </a:buClr>
              <a:buSzPct val="80000"/>
              <a:buChar char="–"/>
              <a:defRPr sz="2000">
                <a:solidFill>
                  <a:schemeClr val="tx1"/>
                </a:solidFill>
                <a:latin typeface="Myriad Pro" pitchFamily="34" charset="0"/>
                <a:ea typeface="ＭＳ Ｐゴシック" panose="020B0600070205080204" pitchFamily="34" charset="-128"/>
              </a:defRPr>
            </a:lvl4pPr>
            <a:lvl5pPr marL="2057400" indent="-228600">
              <a:lnSpc>
                <a:spcPts val="2700"/>
              </a:lnSpc>
              <a:spcBef>
                <a:spcPts val="200"/>
              </a:spcBef>
              <a:spcAft>
                <a:spcPts val="300"/>
              </a:spcAft>
              <a:buClr>
                <a:schemeClr val="tx1"/>
              </a:buClr>
              <a:buSzPct val="65000"/>
              <a:buChar char="–"/>
              <a:defRPr sz="2000">
                <a:solidFill>
                  <a:schemeClr val="tx1"/>
                </a:solidFill>
                <a:latin typeface="Myriad Pro" pitchFamily="34" charset="0"/>
                <a:ea typeface="ＭＳ Ｐゴシック" panose="020B0600070205080204" pitchFamily="34" charset="-128"/>
              </a:defRPr>
            </a:lvl5pPr>
            <a:lvl6pPr marL="2514600" indent="-228600" eaLnBrk="0" fontAlgn="base" hangingPunct="0">
              <a:lnSpc>
                <a:spcPts val="2700"/>
              </a:lnSpc>
              <a:spcBef>
                <a:spcPts val="200"/>
              </a:spcBef>
              <a:spcAft>
                <a:spcPts val="300"/>
              </a:spcAft>
              <a:buClr>
                <a:schemeClr val="tx1"/>
              </a:buClr>
              <a:buSzPct val="65000"/>
              <a:buChar char="–"/>
              <a:defRPr sz="2000">
                <a:solidFill>
                  <a:schemeClr val="tx1"/>
                </a:solidFill>
                <a:latin typeface="Myriad Pro" pitchFamily="34" charset="0"/>
                <a:ea typeface="ＭＳ Ｐゴシック" panose="020B0600070205080204" pitchFamily="34" charset="-128"/>
              </a:defRPr>
            </a:lvl6pPr>
            <a:lvl7pPr marL="2971800" indent="-228600" eaLnBrk="0" fontAlgn="base" hangingPunct="0">
              <a:lnSpc>
                <a:spcPts val="2700"/>
              </a:lnSpc>
              <a:spcBef>
                <a:spcPts val="200"/>
              </a:spcBef>
              <a:spcAft>
                <a:spcPts val="300"/>
              </a:spcAft>
              <a:buClr>
                <a:schemeClr val="tx1"/>
              </a:buClr>
              <a:buSzPct val="65000"/>
              <a:buChar char="–"/>
              <a:defRPr sz="2000">
                <a:solidFill>
                  <a:schemeClr val="tx1"/>
                </a:solidFill>
                <a:latin typeface="Myriad Pro" pitchFamily="34" charset="0"/>
                <a:ea typeface="ＭＳ Ｐゴシック" panose="020B0600070205080204" pitchFamily="34" charset="-128"/>
              </a:defRPr>
            </a:lvl7pPr>
            <a:lvl8pPr marL="3429000" indent="-228600" eaLnBrk="0" fontAlgn="base" hangingPunct="0">
              <a:lnSpc>
                <a:spcPts val="2700"/>
              </a:lnSpc>
              <a:spcBef>
                <a:spcPts val="200"/>
              </a:spcBef>
              <a:spcAft>
                <a:spcPts val="300"/>
              </a:spcAft>
              <a:buClr>
                <a:schemeClr val="tx1"/>
              </a:buClr>
              <a:buSzPct val="65000"/>
              <a:buChar char="–"/>
              <a:defRPr sz="2000">
                <a:solidFill>
                  <a:schemeClr val="tx1"/>
                </a:solidFill>
                <a:latin typeface="Myriad Pro" pitchFamily="34" charset="0"/>
                <a:ea typeface="ＭＳ Ｐゴシック" panose="020B0600070205080204" pitchFamily="34" charset="-128"/>
              </a:defRPr>
            </a:lvl8pPr>
            <a:lvl9pPr marL="3886200" indent="-228600" eaLnBrk="0" fontAlgn="base" hangingPunct="0">
              <a:lnSpc>
                <a:spcPts val="2700"/>
              </a:lnSpc>
              <a:spcBef>
                <a:spcPts val="200"/>
              </a:spcBef>
              <a:spcAft>
                <a:spcPts val="300"/>
              </a:spcAft>
              <a:buClr>
                <a:schemeClr val="tx1"/>
              </a:buClr>
              <a:buSzPct val="65000"/>
              <a:buChar char="–"/>
              <a:defRPr sz="2000">
                <a:solidFill>
                  <a:schemeClr val="tx1"/>
                </a:solidFill>
                <a:latin typeface="Myriad Pro" pitchFamily="34" charset="0"/>
                <a:ea typeface="ＭＳ Ｐゴシック" panose="020B0600070205080204" pitchFamily="34" charset="-128"/>
              </a:defRPr>
            </a:lvl9pPr>
          </a:lstStyle>
          <a:p>
            <a:pPr eaLnBrk="1" hangingPunct="1">
              <a:lnSpc>
                <a:spcPct val="100000"/>
              </a:lnSpc>
              <a:spcBef>
                <a:spcPct val="0"/>
              </a:spcBef>
              <a:spcAft>
                <a:spcPct val="0"/>
              </a:spcAft>
              <a:buClrTx/>
              <a:buSzTx/>
              <a:buFontTx/>
              <a:buNone/>
            </a:pPr>
            <a:r>
              <a:rPr lang="en-US" altLang="en-US" sz="2031" dirty="0">
                <a:solidFill>
                  <a:srgbClr val="0070C0"/>
                </a:solidFill>
                <a:latin typeface="Arial" panose="020B0604020202020204" pitchFamily="34" charset="0"/>
              </a:rPr>
              <a:t>Exercise Steps:</a:t>
            </a:r>
          </a:p>
          <a:p>
            <a:pPr eaLnBrk="1" hangingPunct="1">
              <a:lnSpc>
                <a:spcPct val="100000"/>
              </a:lnSpc>
              <a:spcBef>
                <a:spcPct val="0"/>
              </a:spcBef>
              <a:spcAft>
                <a:spcPct val="0"/>
              </a:spcAft>
              <a:buClrTx/>
              <a:buSzTx/>
            </a:pPr>
            <a:r>
              <a:rPr lang="en-US" altLang="en-US" sz="2031" dirty="0">
                <a:solidFill>
                  <a:srgbClr val="0070C0"/>
                </a:solidFill>
                <a:latin typeface="Arial" panose="020B0604020202020204" pitchFamily="34" charset="0"/>
              </a:rPr>
              <a:t>Produce a Layout according to the description (Use printouts) </a:t>
            </a:r>
          </a:p>
          <a:p>
            <a:pPr eaLnBrk="1" hangingPunct="1">
              <a:lnSpc>
                <a:spcPct val="100000"/>
              </a:lnSpc>
              <a:spcBef>
                <a:spcPct val="0"/>
              </a:spcBef>
              <a:spcAft>
                <a:spcPct val="0"/>
              </a:spcAft>
              <a:buClrTx/>
              <a:buSzTx/>
            </a:pPr>
            <a:r>
              <a:rPr lang="en-US" altLang="en-US" sz="2031" dirty="0">
                <a:solidFill>
                  <a:srgbClr val="0070C0"/>
                </a:solidFill>
                <a:latin typeface="Arial" panose="020B0604020202020204" pitchFamily="34" charset="0"/>
              </a:rPr>
              <a:t>Calculate dimensions (Use annexes)  </a:t>
            </a:r>
          </a:p>
          <a:p>
            <a:pPr eaLnBrk="1" hangingPunct="1">
              <a:lnSpc>
                <a:spcPct val="100000"/>
              </a:lnSpc>
              <a:spcBef>
                <a:spcPct val="0"/>
              </a:spcBef>
              <a:spcAft>
                <a:spcPct val="0"/>
              </a:spcAft>
              <a:buClrTx/>
              <a:buSzTx/>
            </a:pPr>
            <a:r>
              <a:rPr lang="en-US" altLang="en-US" sz="2031" dirty="0">
                <a:solidFill>
                  <a:srgbClr val="0070C0"/>
                </a:solidFill>
                <a:latin typeface="Arial" panose="020B0604020202020204" pitchFamily="34" charset="0"/>
              </a:rPr>
              <a:t>Calculate Structures, Staff, Stuff and Drugs (Use excel BoQ tools) </a:t>
            </a:r>
          </a:p>
          <a:p>
            <a:pPr eaLnBrk="1" hangingPunct="1">
              <a:lnSpc>
                <a:spcPct val="100000"/>
              </a:lnSpc>
              <a:spcBef>
                <a:spcPct val="0"/>
              </a:spcBef>
              <a:spcAft>
                <a:spcPct val="0"/>
              </a:spcAft>
              <a:buClrTx/>
              <a:buSzTx/>
            </a:pPr>
            <a:r>
              <a:rPr lang="en-US" altLang="en-US" sz="2031" dirty="0">
                <a:solidFill>
                  <a:srgbClr val="0070C0"/>
                </a:solidFill>
                <a:latin typeface="Arial" panose="020B0604020202020204" pitchFamily="34" charset="0"/>
              </a:rPr>
              <a:t>Determine a suitable location based on dimensions (using proposed .</a:t>
            </a:r>
            <a:r>
              <a:rPr lang="en-US" altLang="en-US" sz="2031" dirty="0" err="1">
                <a:solidFill>
                  <a:srgbClr val="0070C0"/>
                </a:solidFill>
                <a:latin typeface="Arial" panose="020B0604020202020204" pitchFamily="34" charset="0"/>
              </a:rPr>
              <a:t>kml</a:t>
            </a:r>
            <a:r>
              <a:rPr lang="en-US" altLang="en-US" sz="2031" dirty="0">
                <a:solidFill>
                  <a:srgbClr val="0070C0"/>
                </a:solidFill>
                <a:latin typeface="Arial" panose="020B0604020202020204" pitchFamily="34" charset="0"/>
              </a:rPr>
              <a:t> files)</a:t>
            </a:r>
          </a:p>
        </p:txBody>
      </p:sp>
    </p:spTree>
    <p:extLst>
      <p:ext uri="{BB962C8B-B14F-4D97-AF65-F5344CB8AC3E}">
        <p14:creationId xmlns:p14="http://schemas.microsoft.com/office/powerpoint/2010/main" val="523755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5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
                                            <p:txEl>
                                              <p:pRg st="1" end="1"/>
                                            </p:txEl>
                                          </p:spTgt>
                                        </p:tgtEl>
                                        <p:attrNameLst>
                                          <p:attrName>style.visibility</p:attrName>
                                        </p:attrNameLst>
                                      </p:cBhvr>
                                      <p:to>
                                        <p:strVal val="visible"/>
                                      </p:to>
                                    </p:set>
                                    <p:animEffect transition="in" filter="fade">
                                      <p:cBhvr>
                                        <p:cTn id="12" dur="500"/>
                                        <p:tgtEl>
                                          <p:spTgt spid="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500"/>
                                        <p:tgtEl>
                                          <p:spTgt spid="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xEl>
                                              <p:pRg st="3" end="3"/>
                                            </p:txEl>
                                          </p:spTgt>
                                        </p:tgtEl>
                                        <p:attrNameLst>
                                          <p:attrName>style.visibility</p:attrName>
                                        </p:attrNameLst>
                                      </p:cBhvr>
                                      <p:to>
                                        <p:strVal val="visible"/>
                                      </p:to>
                                    </p:set>
                                    <p:animEffect transition="in" filter="fade">
                                      <p:cBhvr>
                                        <p:cTn id="22" dur="500"/>
                                        <p:tgtEl>
                                          <p:spTgt spid="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xEl>
                                              <p:pRg st="4" end="4"/>
                                            </p:txEl>
                                          </p:spTgt>
                                        </p:tgtEl>
                                        <p:attrNameLst>
                                          <p:attrName>style.visibility</p:attrName>
                                        </p:attrNameLst>
                                      </p:cBhvr>
                                      <p:to>
                                        <p:strVal val="visible"/>
                                      </p:to>
                                    </p:set>
                                    <p:animEffect transition="in" filter="fade">
                                      <p:cBhvr>
                                        <p:cTn id="27" dur="500"/>
                                        <p:tgtEl>
                                          <p:spTgt spid="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6" name="Freeform: Shape 15">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Title 1">
            <a:extLst>
              <a:ext uri="{FF2B5EF4-FFF2-40B4-BE49-F238E27FC236}">
                <a16:creationId xmlns:a16="http://schemas.microsoft.com/office/drawing/2014/main" id="{F446D9CC-16DE-40AE-AD59-931CC25EB60C}"/>
              </a:ext>
            </a:extLst>
          </p:cNvPr>
          <p:cNvSpPr txBox="1">
            <a:spLocks noGrp="1"/>
          </p:cNvSpPr>
          <p:nvPr>
            <p:ph idx="1"/>
          </p:nvPr>
        </p:nvSpPr>
        <p:spPr>
          <a:xfrm>
            <a:off x="1721688" y="332656"/>
            <a:ext cx="5615806" cy="6624736"/>
          </a:xfrm>
          <a:prstGeom prst="rect">
            <a:avLst/>
          </a:prstGeom>
        </p:spPr>
        <p:txBody>
          <a:bodyPr>
            <a:no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pPr algn="ctr"/>
            <a:r>
              <a:rPr lang="en-US" sz="2400" b="0" u="sng" dirty="0">
                <a:solidFill>
                  <a:srgbClr val="00487E"/>
                </a:solidFill>
              </a:rPr>
              <a:t>Summary</a:t>
            </a:r>
          </a:p>
          <a:p>
            <a:pPr algn="ctr"/>
            <a:endParaRPr lang="en-US" sz="2000" b="0" dirty="0">
              <a:solidFill>
                <a:srgbClr val="00487E"/>
              </a:solidFill>
            </a:endParaRPr>
          </a:p>
          <a:p>
            <a:pPr algn="ctr"/>
            <a:r>
              <a:rPr lang="en-US" altLang="en-US" sz="2400" b="0" dirty="0">
                <a:solidFill>
                  <a:schemeClr val="tx2"/>
                </a:solidFill>
              </a:rPr>
              <a:t>EMTs can contribute surge capacity towards community facilities for the isolation &amp; treatment of mild COVID-19 cases</a:t>
            </a:r>
          </a:p>
          <a:p>
            <a:pPr algn="ctr"/>
            <a:endParaRPr lang="en-US" altLang="en-US" sz="2400" b="0" dirty="0">
              <a:solidFill>
                <a:schemeClr val="tx2"/>
              </a:solidFill>
            </a:endParaRPr>
          </a:p>
          <a:p>
            <a:pPr algn="ctr"/>
            <a:r>
              <a:rPr lang="en-US" altLang="en-US" sz="2400" b="0" dirty="0">
                <a:solidFill>
                  <a:schemeClr val="tx2"/>
                </a:solidFill>
              </a:rPr>
              <a:t>There are important planning factors involved in the selection and design of such facilities</a:t>
            </a:r>
            <a:br>
              <a:rPr lang="en-US" altLang="en-US" sz="2400" b="0" dirty="0">
                <a:solidFill>
                  <a:schemeClr val="tx2"/>
                </a:solidFill>
              </a:rPr>
            </a:br>
            <a:br>
              <a:rPr lang="en-US" altLang="en-US" sz="2400" b="0" dirty="0">
                <a:solidFill>
                  <a:schemeClr val="tx2"/>
                </a:solidFill>
              </a:rPr>
            </a:br>
            <a:r>
              <a:rPr lang="en-US" altLang="en-US" sz="2400" b="0" dirty="0">
                <a:solidFill>
                  <a:schemeClr val="tx2"/>
                </a:solidFill>
              </a:rPr>
              <a:t>Where appropriate, facilities can be scaled up and adapted to provide higher levels of care for severe and critical patients</a:t>
            </a:r>
            <a:endParaRPr lang="en-US" sz="2000" b="0" dirty="0">
              <a:solidFill>
                <a:srgbClr val="00487E"/>
              </a:solidFill>
            </a:endParaRPr>
          </a:p>
        </p:txBody>
      </p:sp>
    </p:spTree>
    <p:extLst>
      <p:ext uri="{BB962C8B-B14F-4D97-AF65-F5344CB8AC3E}">
        <p14:creationId xmlns:p14="http://schemas.microsoft.com/office/powerpoint/2010/main" val="700161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B2E205-CE58-4AE2-89AE-57BC24AF0BE9}"/>
              </a:ext>
            </a:extLst>
          </p:cNvPr>
          <p:cNvPicPr>
            <a:picLocks noChangeAspect="1"/>
          </p:cNvPicPr>
          <p:nvPr/>
        </p:nvPicPr>
        <p:blipFill>
          <a:blip r:embed="rId2"/>
          <a:stretch>
            <a:fillRect/>
          </a:stretch>
        </p:blipFill>
        <p:spPr>
          <a:xfrm>
            <a:off x="438742" y="3683642"/>
            <a:ext cx="2693099" cy="1545559"/>
          </a:xfrm>
          <a:prstGeom prst="rect">
            <a:avLst/>
          </a:prstGeom>
        </p:spPr>
      </p:pic>
      <p:sp>
        <p:nvSpPr>
          <p:cNvPr id="7" name="TextBox 6">
            <a:extLst>
              <a:ext uri="{FF2B5EF4-FFF2-40B4-BE49-F238E27FC236}">
                <a16:creationId xmlns:a16="http://schemas.microsoft.com/office/drawing/2014/main" id="{A19EB343-D74D-472F-9B29-16AB321546F3}"/>
              </a:ext>
            </a:extLst>
          </p:cNvPr>
          <p:cNvSpPr txBox="1"/>
          <p:nvPr/>
        </p:nvSpPr>
        <p:spPr>
          <a:xfrm>
            <a:off x="1475656" y="1300655"/>
            <a:ext cx="6199095" cy="1754326"/>
          </a:xfrm>
          <a:prstGeom prst="rect">
            <a:avLst/>
          </a:prstGeom>
          <a:noFill/>
        </p:spPr>
        <p:txBody>
          <a:bodyPr wrap="square" rtlCol="0">
            <a:spAutoFit/>
          </a:bodyPr>
          <a:lstStyle/>
          <a:p>
            <a:pPr algn="ctr"/>
            <a:r>
              <a:rPr lang="en-GB" sz="5400" b="1" dirty="0">
                <a:solidFill>
                  <a:srgbClr val="00B0F0"/>
                </a:solidFill>
                <a:effectLst>
                  <a:outerShdw blurRad="38100" dist="38100" dir="2700000" algn="tl">
                    <a:srgbClr val="000000">
                      <a:alpha val="43137"/>
                    </a:srgbClr>
                  </a:outerShdw>
                </a:effectLst>
                <a:latin typeface="Segoe Condensed" panose="020B0606040200020203" pitchFamily="34" charset="0"/>
              </a:rPr>
              <a:t>Thank you</a:t>
            </a:r>
          </a:p>
          <a:p>
            <a:pPr algn="ctr"/>
            <a:r>
              <a:rPr lang="en-GB" sz="5400" b="1" dirty="0">
                <a:solidFill>
                  <a:srgbClr val="00B0F0"/>
                </a:solidFill>
                <a:effectLst>
                  <a:outerShdw blurRad="38100" dist="38100" dir="2700000" algn="tl">
                    <a:srgbClr val="000000">
                      <a:alpha val="43137"/>
                    </a:srgbClr>
                  </a:outerShdw>
                </a:effectLst>
                <a:latin typeface="Segoe Condensed" panose="020B0606040200020203" pitchFamily="34" charset="0"/>
              </a:rPr>
              <a:t>Any questions?</a:t>
            </a:r>
          </a:p>
        </p:txBody>
      </p:sp>
      <p:sp>
        <p:nvSpPr>
          <p:cNvPr id="8" name="Rectangle 7">
            <a:extLst>
              <a:ext uri="{FF2B5EF4-FFF2-40B4-BE49-F238E27FC236}">
                <a16:creationId xmlns:a16="http://schemas.microsoft.com/office/drawing/2014/main" id="{E4B1DB53-A5EF-461C-BF1B-F261A43C223A}"/>
              </a:ext>
            </a:extLst>
          </p:cNvPr>
          <p:cNvSpPr/>
          <p:nvPr/>
        </p:nvSpPr>
        <p:spPr>
          <a:xfrm>
            <a:off x="3779912" y="4088876"/>
            <a:ext cx="3695242" cy="461665"/>
          </a:xfrm>
          <a:prstGeom prst="rect">
            <a:avLst/>
          </a:prstGeom>
        </p:spPr>
        <p:txBody>
          <a:bodyPr wrap="none">
            <a:spAutoFit/>
          </a:bodyPr>
          <a:lstStyle/>
          <a:p>
            <a:r>
              <a:rPr lang="en-US" sz="2400" b="1" dirty="0">
                <a:solidFill>
                  <a:srgbClr val="00B0F0"/>
                </a:solidFill>
                <a:latin typeface="Segoe Condensed" panose="020B0606040200020203" pitchFamily="34" charset="0"/>
              </a:rPr>
              <a:t>http://extranet.who.int/emt/ </a:t>
            </a:r>
          </a:p>
        </p:txBody>
      </p:sp>
      <p:sp>
        <p:nvSpPr>
          <p:cNvPr id="9" name="Rectangle 8">
            <a:extLst>
              <a:ext uri="{FF2B5EF4-FFF2-40B4-BE49-F238E27FC236}">
                <a16:creationId xmlns:a16="http://schemas.microsoft.com/office/drawing/2014/main" id="{6C1F1A25-0071-4C57-B4E9-AF856BA7FE44}"/>
              </a:ext>
            </a:extLst>
          </p:cNvPr>
          <p:cNvSpPr/>
          <p:nvPr/>
        </p:nvSpPr>
        <p:spPr>
          <a:xfrm>
            <a:off x="3779912" y="4767536"/>
            <a:ext cx="2436886" cy="461665"/>
          </a:xfrm>
          <a:prstGeom prst="rect">
            <a:avLst/>
          </a:prstGeom>
        </p:spPr>
        <p:txBody>
          <a:bodyPr wrap="none">
            <a:spAutoFit/>
          </a:bodyPr>
          <a:lstStyle/>
          <a:p>
            <a:r>
              <a:rPr lang="en-US" sz="2400" b="1" dirty="0">
                <a:solidFill>
                  <a:srgbClr val="00B0F0"/>
                </a:solidFill>
                <a:latin typeface="Segoe Condensed" panose="020B0606040200020203" pitchFamily="34" charset="0"/>
              </a:rPr>
              <a:t>EMTeams@who.int </a:t>
            </a:r>
          </a:p>
        </p:txBody>
      </p:sp>
      <p:sp>
        <p:nvSpPr>
          <p:cNvPr id="10" name="Rectangle 9">
            <a:extLst>
              <a:ext uri="{FF2B5EF4-FFF2-40B4-BE49-F238E27FC236}">
                <a16:creationId xmlns:a16="http://schemas.microsoft.com/office/drawing/2014/main" id="{9483631E-196A-4DE0-8EEB-63DFDD1F78DC}"/>
              </a:ext>
            </a:extLst>
          </p:cNvPr>
          <p:cNvSpPr/>
          <p:nvPr/>
        </p:nvSpPr>
        <p:spPr>
          <a:xfrm>
            <a:off x="379599" y="3068960"/>
            <a:ext cx="1247457" cy="400110"/>
          </a:xfrm>
          <a:prstGeom prst="rect">
            <a:avLst/>
          </a:prstGeom>
        </p:spPr>
        <p:txBody>
          <a:bodyPr wrap="none">
            <a:spAutoFit/>
          </a:bodyPr>
          <a:lstStyle/>
          <a:p>
            <a:r>
              <a:rPr lang="en-US" sz="2000" b="1" dirty="0">
                <a:solidFill>
                  <a:srgbClr val="00B0F0"/>
                </a:solidFill>
                <a:latin typeface="Segoe Condensed" panose="020B0606040200020203" pitchFamily="34" charset="0"/>
              </a:rPr>
              <a:t>For more…</a:t>
            </a:r>
          </a:p>
        </p:txBody>
      </p:sp>
      <p:sp>
        <p:nvSpPr>
          <p:cNvPr id="11" name="Shape 291">
            <a:extLst>
              <a:ext uri="{FF2B5EF4-FFF2-40B4-BE49-F238E27FC236}">
                <a16:creationId xmlns:a16="http://schemas.microsoft.com/office/drawing/2014/main" id="{391757D5-901D-4FBB-8726-4BC43BC97C09}"/>
              </a:ext>
            </a:extLst>
          </p:cNvPr>
          <p:cNvSpPr/>
          <p:nvPr/>
        </p:nvSpPr>
        <p:spPr>
          <a:xfrm>
            <a:off x="355564" y="3604912"/>
            <a:ext cx="2848285" cy="1984329"/>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25516C"/>
          </a:solidFill>
          <a:ln w="9525" cap="flat" cmpd="sng">
            <a:solidFill>
              <a:srgbClr val="FFFFFF"/>
            </a:solidFill>
            <a:prstDash val="solid"/>
            <a:round/>
            <a:headEnd type="none" w="med" len="med"/>
            <a:tailEnd type="none" w="med" len="med"/>
          </a:ln>
        </p:spPr>
        <p:txBody>
          <a:bodyPr lIns="91425" tIns="91425" rIns="91425" bIns="91425" anchor="ctr" anchorCtr="0">
            <a:noAutofit/>
          </a:bodyPr>
          <a:lstStyle/>
          <a:p>
            <a:endParaRPr/>
          </a:p>
        </p:txBody>
      </p:sp>
      <p:sp>
        <p:nvSpPr>
          <p:cNvPr id="12" name="Shape 519">
            <a:extLst>
              <a:ext uri="{FF2B5EF4-FFF2-40B4-BE49-F238E27FC236}">
                <a16:creationId xmlns:a16="http://schemas.microsoft.com/office/drawing/2014/main" id="{0CCEF73E-5E2B-43D3-9A5D-5FE9D9C2A31F}"/>
              </a:ext>
            </a:extLst>
          </p:cNvPr>
          <p:cNvSpPr/>
          <p:nvPr/>
        </p:nvSpPr>
        <p:spPr>
          <a:xfrm>
            <a:off x="3419872" y="4130296"/>
            <a:ext cx="360040" cy="378824"/>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00B0F0"/>
          </a:solidFill>
          <a:ln>
            <a:noFill/>
          </a:ln>
        </p:spPr>
        <p:txBody>
          <a:bodyPr lIns="91425" tIns="91425" rIns="91425" bIns="91425" anchor="ctr" anchorCtr="0">
            <a:noAutofit/>
          </a:bodyPr>
          <a:lstStyle/>
          <a:p>
            <a:endParaRPr/>
          </a:p>
        </p:txBody>
      </p:sp>
      <p:grpSp>
        <p:nvGrpSpPr>
          <p:cNvPr id="13" name="Shape 397">
            <a:extLst>
              <a:ext uri="{FF2B5EF4-FFF2-40B4-BE49-F238E27FC236}">
                <a16:creationId xmlns:a16="http://schemas.microsoft.com/office/drawing/2014/main" id="{C66FBD0C-4B6E-49F2-8B91-679CF8EF7629}"/>
              </a:ext>
            </a:extLst>
          </p:cNvPr>
          <p:cNvGrpSpPr/>
          <p:nvPr/>
        </p:nvGrpSpPr>
        <p:grpSpPr>
          <a:xfrm>
            <a:off x="3419872" y="4862328"/>
            <a:ext cx="360040" cy="289235"/>
            <a:chOff x="559275" y="1683950"/>
            <a:chExt cx="466500" cy="327300"/>
          </a:xfrm>
          <a:solidFill>
            <a:srgbClr val="00B0F0"/>
          </a:solidFill>
        </p:grpSpPr>
        <p:sp>
          <p:nvSpPr>
            <p:cNvPr id="14" name="Shape 398">
              <a:extLst>
                <a:ext uri="{FF2B5EF4-FFF2-40B4-BE49-F238E27FC236}">
                  <a16:creationId xmlns:a16="http://schemas.microsoft.com/office/drawing/2014/main" id="{80AEB9BE-E1B1-4747-97F1-82DA4E5633E4}"/>
                </a:ext>
              </a:extLst>
            </p:cNvPr>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lIns="91425" tIns="91425" rIns="91425" bIns="91425" anchor="ctr" anchorCtr="0">
              <a:noAutofit/>
            </a:bodyPr>
            <a:lstStyle/>
            <a:p>
              <a:endParaRPr>
                <a:solidFill>
                  <a:srgbClr val="00B0F0"/>
                </a:solidFill>
              </a:endParaRPr>
            </a:p>
          </p:txBody>
        </p:sp>
        <p:sp>
          <p:nvSpPr>
            <p:cNvPr id="15" name="Shape 399">
              <a:extLst>
                <a:ext uri="{FF2B5EF4-FFF2-40B4-BE49-F238E27FC236}">
                  <a16:creationId xmlns:a16="http://schemas.microsoft.com/office/drawing/2014/main" id="{8EEFABFE-0F08-4A31-907B-08D6CDB5AFF2}"/>
                </a:ext>
              </a:extLst>
            </p:cNvPr>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lIns="91425" tIns="91425" rIns="91425" bIns="91425" anchor="ctr" anchorCtr="0">
              <a:noAutofit/>
            </a:bodyPr>
            <a:lstStyle/>
            <a:p>
              <a:endParaRPr>
                <a:solidFill>
                  <a:srgbClr val="00B0F0"/>
                </a:solidFill>
              </a:endParaRPr>
            </a:p>
          </p:txBody>
        </p:sp>
      </p:grpSp>
    </p:spTree>
    <p:extLst>
      <p:ext uri="{BB962C8B-B14F-4D97-AF65-F5344CB8AC3E}">
        <p14:creationId xmlns:p14="http://schemas.microsoft.com/office/powerpoint/2010/main" val="113261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34099" y="1628800"/>
            <a:ext cx="9144000" cy="3168350"/>
            <a:chOff x="2321074" y="2709073"/>
            <a:chExt cx="6049852" cy="2141855"/>
          </a:xfrm>
        </p:grpSpPr>
        <p:grpSp>
          <p:nvGrpSpPr>
            <p:cNvPr id="7" name="Grupo 6"/>
            <p:cNvGrpSpPr/>
            <p:nvPr/>
          </p:nvGrpSpPr>
          <p:grpSpPr>
            <a:xfrm>
              <a:off x="2321074" y="2709073"/>
              <a:ext cx="6049852" cy="2141855"/>
              <a:chOff x="0" y="0"/>
              <a:chExt cx="6049852" cy="2141855"/>
            </a:xfrm>
          </p:grpSpPr>
          <p:sp>
            <p:nvSpPr>
              <p:cNvPr id="8" name="Rectángulo 7"/>
              <p:cNvSpPr/>
              <p:nvPr/>
            </p:nvSpPr>
            <p:spPr>
              <a:xfrm>
                <a:off x="0" y="0"/>
                <a:ext cx="6049850" cy="2141850"/>
              </a:xfrm>
              <a:prstGeom prst="rect">
                <a:avLst/>
              </a:prstGeom>
              <a:noFill/>
              <a:ln>
                <a:noFill/>
              </a:ln>
            </p:spPr>
            <p:txBody>
              <a:bodyPr spcFirstLastPara="1" wrap="square" lIns="91425" tIns="91425" rIns="91425" bIns="91425" anchor="ctr" anchorCtr="0">
                <a:noAutofit/>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Calibri" panose="020F0502020204030204" pitchFamily="34" charset="0"/>
                  </a:rPr>
                  <a:t> </a:t>
                </a:r>
                <a:endParaRPr lang="es-ES" sz="1100">
                  <a:effectLst/>
                  <a:latin typeface="Calibri" panose="020F0502020204030204" pitchFamily="34" charset="0"/>
                  <a:ea typeface="Calibri" panose="020F0502020204030204" pitchFamily="34" charset="0"/>
                  <a:cs typeface="Calibri" panose="020F0502020204030204" pitchFamily="34" charset="0"/>
                </a:endParaRPr>
              </a:p>
            </p:txBody>
          </p:sp>
          <p:pic>
            <p:nvPicPr>
              <p:cNvPr id="9" name="Shape 4"/>
              <p:cNvPicPr preferRelativeResize="0"/>
              <p:nvPr/>
            </p:nvPicPr>
            <p:blipFill rotWithShape="1">
              <a:blip r:embed="rId3">
                <a:alphaModFix/>
              </a:blip>
              <a:srcRect/>
              <a:stretch/>
            </p:blipFill>
            <p:spPr>
              <a:xfrm>
                <a:off x="2052084" y="0"/>
                <a:ext cx="1927860" cy="2141855"/>
              </a:xfrm>
              <a:prstGeom prst="rect">
                <a:avLst/>
              </a:prstGeom>
              <a:noFill/>
              <a:ln>
                <a:noFill/>
              </a:ln>
            </p:spPr>
          </p:pic>
          <p:pic>
            <p:nvPicPr>
              <p:cNvPr id="10" name="Shape 5"/>
              <p:cNvPicPr preferRelativeResize="0"/>
              <p:nvPr/>
            </p:nvPicPr>
            <p:blipFill rotWithShape="1">
              <a:blip r:embed="rId4">
                <a:alphaModFix/>
              </a:blip>
              <a:srcRect/>
              <a:stretch/>
            </p:blipFill>
            <p:spPr>
              <a:xfrm>
                <a:off x="3976577" y="0"/>
                <a:ext cx="2073275" cy="1935480"/>
              </a:xfrm>
              <a:prstGeom prst="rect">
                <a:avLst/>
              </a:prstGeom>
              <a:noFill/>
              <a:ln>
                <a:noFill/>
              </a:ln>
            </p:spPr>
          </p:pic>
          <p:pic>
            <p:nvPicPr>
              <p:cNvPr id="11" name="Shape 6"/>
              <p:cNvPicPr preferRelativeResize="0"/>
              <p:nvPr/>
            </p:nvPicPr>
            <p:blipFill rotWithShape="1">
              <a:blip r:embed="rId5">
                <a:alphaModFix/>
              </a:blip>
              <a:srcRect/>
              <a:stretch/>
            </p:blipFill>
            <p:spPr>
              <a:xfrm>
                <a:off x="0" y="63795"/>
                <a:ext cx="2051685" cy="1950720"/>
              </a:xfrm>
              <a:prstGeom prst="rect">
                <a:avLst/>
              </a:prstGeom>
              <a:noFill/>
              <a:ln>
                <a:noFill/>
              </a:ln>
            </p:spPr>
          </p:pic>
        </p:grpSp>
      </p:grpSp>
      <p:sp>
        <p:nvSpPr>
          <p:cNvPr id="14" name="Rectángulo 11">
            <a:extLst>
              <a:ext uri="{FF2B5EF4-FFF2-40B4-BE49-F238E27FC236}">
                <a16:creationId xmlns:a16="http://schemas.microsoft.com/office/drawing/2014/main" id="{92F6F004-A91B-4C6C-B1AE-B6D35F736B29}"/>
              </a:ext>
            </a:extLst>
          </p:cNvPr>
          <p:cNvSpPr/>
          <p:nvPr/>
        </p:nvSpPr>
        <p:spPr>
          <a:xfrm>
            <a:off x="611610" y="188640"/>
            <a:ext cx="7992838" cy="792088"/>
          </a:xfrm>
          <a:prstGeom prst="rect">
            <a:avLst/>
          </a:prstGeom>
        </p:spPr>
        <p:txBody>
          <a:bodyPr vert="horz" lIns="91440" tIns="45720" rIns="91440" bIns="45720" rtlCol="0" anchor="ctr">
            <a:noAutofit/>
          </a:bodyPr>
          <a:lstStyle/>
          <a:p>
            <a:pPr algn="ctr">
              <a:spcBef>
                <a:spcPct val="0"/>
              </a:spcBef>
            </a:pPr>
            <a:r>
              <a:rPr lang="en-GB" sz="3200" b="1" dirty="0">
                <a:solidFill>
                  <a:schemeClr val="bg1"/>
                </a:solidFill>
                <a:latin typeface="Segoe Condensed" panose="020B0606040200020203" pitchFamily="34" charset="0"/>
                <a:ea typeface="+mj-ea"/>
                <a:cs typeface="+mj-cs"/>
              </a:rPr>
              <a:t>Variables that Impact on the Design of Community Facilities</a:t>
            </a:r>
          </a:p>
        </p:txBody>
      </p:sp>
    </p:spTree>
    <p:extLst>
      <p:ext uri="{BB962C8B-B14F-4D97-AF65-F5344CB8AC3E}">
        <p14:creationId xmlns:p14="http://schemas.microsoft.com/office/powerpoint/2010/main" val="1427159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6" name="Freeform: Shape 15">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Title 1">
            <a:extLst>
              <a:ext uri="{FF2B5EF4-FFF2-40B4-BE49-F238E27FC236}">
                <a16:creationId xmlns:a16="http://schemas.microsoft.com/office/drawing/2014/main" id="{F446D9CC-16DE-40AE-AD59-931CC25EB60C}"/>
              </a:ext>
            </a:extLst>
          </p:cNvPr>
          <p:cNvSpPr txBox="1">
            <a:spLocks noGrp="1"/>
          </p:cNvSpPr>
          <p:nvPr>
            <p:ph idx="1"/>
          </p:nvPr>
        </p:nvSpPr>
        <p:spPr>
          <a:xfrm>
            <a:off x="1619672" y="1988840"/>
            <a:ext cx="5615806" cy="3312369"/>
          </a:xfrm>
          <a:prstGeom prst="rect">
            <a:avLst/>
          </a:prstGeom>
        </p:spPr>
        <p:txBody>
          <a:bodyPr>
            <a:noAutofit/>
          </a:bodyPr>
          <a:lstStyle>
            <a:lvl1pPr algn="l" defTabSz="914400" rtl="0" eaLnBrk="1" latinLnBrk="0" hangingPunct="1">
              <a:spcBef>
                <a:spcPct val="0"/>
              </a:spcBef>
              <a:buNone/>
              <a:defRPr sz="4400" b="1" kern="1200">
                <a:solidFill>
                  <a:schemeClr val="bg1"/>
                </a:solidFill>
                <a:latin typeface="Segoe Condensed" panose="020B0606040200020203" pitchFamily="34" charset="0"/>
                <a:ea typeface="+mj-ea"/>
                <a:cs typeface="+mj-cs"/>
              </a:defRPr>
            </a:lvl1pPr>
          </a:lstStyle>
          <a:p>
            <a:pPr marL="0" indent="0" algn="ctr"/>
            <a:r>
              <a:rPr lang="en-US" sz="3600" dirty="0">
                <a:solidFill>
                  <a:schemeClr val="tx2"/>
                </a:solidFill>
              </a:rPr>
              <a:t>2. </a:t>
            </a:r>
          </a:p>
          <a:p>
            <a:pPr marL="0" indent="0" algn="ctr"/>
            <a:r>
              <a:rPr lang="en-US" sz="3600" dirty="0">
                <a:solidFill>
                  <a:schemeClr val="tx2"/>
                </a:solidFill>
              </a:rPr>
              <a:t>Describe the main components of readiness for COVID community facilities – the 4 S’s</a:t>
            </a:r>
          </a:p>
          <a:p>
            <a:pPr marL="742950" indent="-742950" algn="ctr">
              <a:buFont typeface="+mj-lt"/>
              <a:buAutoNum type="arabicPeriod"/>
            </a:pPr>
            <a:endParaRPr lang="en-US" sz="3600" dirty="0">
              <a:solidFill>
                <a:srgbClr val="00487E"/>
              </a:solidFill>
            </a:endParaRPr>
          </a:p>
        </p:txBody>
      </p:sp>
    </p:spTree>
    <p:extLst>
      <p:ext uri="{BB962C8B-B14F-4D97-AF65-F5344CB8AC3E}">
        <p14:creationId xmlns:p14="http://schemas.microsoft.com/office/powerpoint/2010/main" val="663464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91680" y="1700808"/>
            <a:ext cx="5472608" cy="4289973"/>
          </a:xfrm>
        </p:spPr>
        <p:txBody>
          <a:bodyPr vert="horz" lIns="91440" tIns="45720" rIns="91440" bIns="45720" rtlCol="0">
            <a:noAutofit/>
          </a:bodyPr>
          <a:lstStyle/>
          <a:p>
            <a:r>
              <a:rPr lang="en-GB" sz="4600" dirty="0">
                <a:solidFill>
                  <a:schemeClr val="tx2"/>
                </a:solidFill>
              </a:rPr>
              <a:t>Staff</a:t>
            </a:r>
          </a:p>
          <a:p>
            <a:r>
              <a:rPr lang="en-GB" sz="4600" dirty="0">
                <a:solidFill>
                  <a:schemeClr val="bg1">
                    <a:lumMod val="50000"/>
                  </a:schemeClr>
                </a:solidFill>
              </a:rPr>
              <a:t>Supplies</a:t>
            </a:r>
          </a:p>
          <a:p>
            <a:r>
              <a:rPr lang="en-GB" sz="4600" dirty="0">
                <a:solidFill>
                  <a:schemeClr val="bg1">
                    <a:lumMod val="50000"/>
                  </a:schemeClr>
                </a:solidFill>
              </a:rPr>
              <a:t>Structure</a:t>
            </a:r>
          </a:p>
          <a:p>
            <a:r>
              <a:rPr lang="en-GB" sz="4600" dirty="0">
                <a:solidFill>
                  <a:schemeClr val="bg1">
                    <a:lumMod val="50000"/>
                  </a:schemeClr>
                </a:solidFill>
              </a:rPr>
              <a:t>Systems </a:t>
            </a:r>
            <a:endParaRPr lang="es-ES" sz="4600" dirty="0">
              <a:solidFill>
                <a:schemeClr val="bg1">
                  <a:lumMod val="50000"/>
                </a:schemeClr>
              </a:solidFill>
            </a:endParaRPr>
          </a:p>
        </p:txBody>
      </p:sp>
      <p:sp>
        <p:nvSpPr>
          <p:cNvPr id="8" name="Título 1">
            <a:extLst>
              <a:ext uri="{FF2B5EF4-FFF2-40B4-BE49-F238E27FC236}">
                <a16:creationId xmlns:a16="http://schemas.microsoft.com/office/drawing/2014/main" id="{FC76BC97-E99E-4623-B982-9CD2DAB6090B}"/>
              </a:ext>
            </a:extLst>
          </p:cNvPr>
          <p:cNvSpPr>
            <a:spLocks noGrp="1"/>
          </p:cNvSpPr>
          <p:nvPr>
            <p:ph type="title"/>
          </p:nvPr>
        </p:nvSpPr>
        <p:spPr>
          <a:xfrm>
            <a:off x="30324" y="575497"/>
            <a:ext cx="9083352" cy="693263"/>
          </a:xfrm>
        </p:spPr>
        <p:txBody>
          <a:bodyPr>
            <a:noAutofit/>
          </a:bodyPr>
          <a:lstStyle/>
          <a:p>
            <a:pPr algn="ctr"/>
            <a:r>
              <a:rPr lang="en-GB" sz="4600" dirty="0"/>
              <a:t>The 4 S’s  </a:t>
            </a:r>
            <a:br>
              <a:rPr lang="en-GB" sz="4600" dirty="0"/>
            </a:br>
            <a:endParaRPr lang="en-GB" sz="4600" dirty="0"/>
          </a:p>
        </p:txBody>
      </p:sp>
    </p:spTree>
    <p:extLst>
      <p:ext uri="{BB962C8B-B14F-4D97-AF65-F5344CB8AC3E}">
        <p14:creationId xmlns:p14="http://schemas.microsoft.com/office/powerpoint/2010/main" val="137092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3819" y="1340768"/>
            <a:ext cx="9083352" cy="4525963"/>
          </a:xfrm>
        </p:spPr>
        <p:txBody>
          <a:bodyPr vert="horz" lIns="91440" tIns="45720" rIns="91440" bIns="45720" rtlCol="0">
            <a:normAutofit/>
          </a:bodyPr>
          <a:lstStyle/>
          <a:p>
            <a:pPr marL="0" indent="0">
              <a:buNone/>
            </a:pPr>
            <a:r>
              <a:rPr lang="en-GB" sz="2800" dirty="0">
                <a:solidFill>
                  <a:schemeClr val="tx2"/>
                </a:solidFill>
              </a:rPr>
              <a:t>Staff</a:t>
            </a:r>
            <a:endParaRPr lang="es-ES" sz="2800" dirty="0">
              <a:solidFill>
                <a:schemeClr val="tx2"/>
              </a:solidFill>
            </a:endParaRPr>
          </a:p>
        </p:txBody>
      </p:sp>
      <p:graphicFrame>
        <p:nvGraphicFramePr>
          <p:cNvPr id="6" name="Diagram 5"/>
          <p:cNvGraphicFramePr/>
          <p:nvPr>
            <p:extLst>
              <p:ext uri="{D42A27DB-BD31-4B8C-83A1-F6EECF244321}">
                <p14:modId xmlns:p14="http://schemas.microsoft.com/office/powerpoint/2010/main" val="1116122105"/>
              </p:ext>
            </p:extLst>
          </p:nvPr>
        </p:nvGraphicFramePr>
        <p:xfrm>
          <a:off x="1043608" y="1387730"/>
          <a:ext cx="6768752" cy="4479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ítulo 1">
            <a:extLst>
              <a:ext uri="{FF2B5EF4-FFF2-40B4-BE49-F238E27FC236}">
                <a16:creationId xmlns:a16="http://schemas.microsoft.com/office/drawing/2014/main" id="{0E26CD5E-F521-4729-A93E-53B70DA150C0}"/>
              </a:ext>
            </a:extLst>
          </p:cNvPr>
          <p:cNvSpPr>
            <a:spLocks noGrp="1"/>
          </p:cNvSpPr>
          <p:nvPr>
            <p:ph type="title"/>
          </p:nvPr>
        </p:nvSpPr>
        <p:spPr>
          <a:xfrm>
            <a:off x="30324" y="575497"/>
            <a:ext cx="9083352" cy="693263"/>
          </a:xfrm>
        </p:spPr>
        <p:txBody>
          <a:bodyPr>
            <a:noAutofit/>
          </a:bodyPr>
          <a:lstStyle/>
          <a:p>
            <a:pPr algn="ctr"/>
            <a:r>
              <a:rPr lang="en-GB" sz="4600" dirty="0"/>
              <a:t>The 4 S’s  </a:t>
            </a:r>
            <a:br>
              <a:rPr lang="en-GB" sz="4600" dirty="0"/>
            </a:br>
            <a:endParaRPr lang="en-GB" sz="4600" dirty="0"/>
          </a:p>
        </p:txBody>
      </p:sp>
    </p:spTree>
    <p:extLst>
      <p:ext uri="{BB962C8B-B14F-4D97-AF65-F5344CB8AC3E}">
        <p14:creationId xmlns:p14="http://schemas.microsoft.com/office/powerpoint/2010/main" val="1249246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B0305C31-4467-4A40-BBD5-3D45D8A9247D}"/>
              </a:ext>
            </a:extLst>
          </p:cNvPr>
          <p:cNvSpPr>
            <a:spLocks noGrp="1"/>
          </p:cNvSpPr>
          <p:nvPr>
            <p:ph type="title"/>
          </p:nvPr>
        </p:nvSpPr>
        <p:spPr>
          <a:xfrm>
            <a:off x="30324" y="575497"/>
            <a:ext cx="9083352" cy="693263"/>
          </a:xfrm>
        </p:spPr>
        <p:txBody>
          <a:bodyPr>
            <a:noAutofit/>
          </a:bodyPr>
          <a:lstStyle/>
          <a:p>
            <a:pPr algn="ctr"/>
            <a:r>
              <a:rPr lang="en-GB" sz="4600" dirty="0"/>
              <a:t>The 4 S’s  </a:t>
            </a:r>
            <a:br>
              <a:rPr lang="en-GB" sz="4600" dirty="0"/>
            </a:br>
            <a:endParaRPr lang="en-GB" sz="4600" dirty="0"/>
          </a:p>
        </p:txBody>
      </p:sp>
      <p:sp>
        <p:nvSpPr>
          <p:cNvPr id="9" name="Marcador de contenido 2">
            <a:extLst>
              <a:ext uri="{FF2B5EF4-FFF2-40B4-BE49-F238E27FC236}">
                <a16:creationId xmlns:a16="http://schemas.microsoft.com/office/drawing/2014/main" id="{2B9F223A-C9A7-47D7-9768-A7EEBE3BC8BA}"/>
              </a:ext>
            </a:extLst>
          </p:cNvPr>
          <p:cNvSpPr>
            <a:spLocks noGrp="1"/>
          </p:cNvSpPr>
          <p:nvPr>
            <p:ph idx="1"/>
          </p:nvPr>
        </p:nvSpPr>
        <p:spPr>
          <a:xfrm>
            <a:off x="1691680" y="1700808"/>
            <a:ext cx="5472608" cy="4289973"/>
          </a:xfrm>
        </p:spPr>
        <p:txBody>
          <a:bodyPr vert="horz" lIns="91440" tIns="45720" rIns="91440" bIns="45720" rtlCol="0">
            <a:noAutofit/>
          </a:bodyPr>
          <a:lstStyle/>
          <a:p>
            <a:r>
              <a:rPr lang="en-GB" sz="4600" dirty="0">
                <a:solidFill>
                  <a:schemeClr val="bg1">
                    <a:lumMod val="50000"/>
                  </a:schemeClr>
                </a:solidFill>
              </a:rPr>
              <a:t>Staff</a:t>
            </a:r>
          </a:p>
          <a:p>
            <a:r>
              <a:rPr lang="en-GB" sz="4600" dirty="0">
                <a:solidFill>
                  <a:schemeClr val="tx2"/>
                </a:solidFill>
              </a:rPr>
              <a:t>Supplies</a:t>
            </a:r>
          </a:p>
          <a:p>
            <a:r>
              <a:rPr lang="en-GB" sz="4600" dirty="0">
                <a:solidFill>
                  <a:schemeClr val="bg1">
                    <a:lumMod val="50000"/>
                  </a:schemeClr>
                </a:solidFill>
              </a:rPr>
              <a:t>Structure</a:t>
            </a:r>
          </a:p>
          <a:p>
            <a:r>
              <a:rPr lang="en-GB" sz="4600" dirty="0">
                <a:solidFill>
                  <a:schemeClr val="bg1">
                    <a:lumMod val="50000"/>
                  </a:schemeClr>
                </a:solidFill>
              </a:rPr>
              <a:t>Systems </a:t>
            </a:r>
            <a:endParaRPr lang="es-ES" sz="4600" dirty="0">
              <a:solidFill>
                <a:schemeClr val="bg1">
                  <a:lumMod val="50000"/>
                </a:schemeClr>
              </a:solidFill>
            </a:endParaRPr>
          </a:p>
        </p:txBody>
      </p:sp>
    </p:spTree>
    <p:extLst>
      <p:ext uri="{BB962C8B-B14F-4D97-AF65-F5344CB8AC3E}">
        <p14:creationId xmlns:p14="http://schemas.microsoft.com/office/powerpoint/2010/main" val="3462155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885F3BC872504B819712F278B48B2E" ma:contentTypeVersion="3" ma:contentTypeDescription="Create a new document." ma:contentTypeScope="" ma:versionID="e93e413bd9e4daf03065ad9c2a6df9e1">
  <xsd:schema xmlns:xsd="http://www.w3.org/2001/XMLSchema" xmlns:xs="http://www.w3.org/2001/XMLSchema" xmlns:p="http://schemas.microsoft.com/office/2006/metadata/properties" xmlns:ns2="ebdec577-be85-4b89-a3ae-6621adb499a1" targetNamespace="http://schemas.microsoft.com/office/2006/metadata/properties" ma:root="true" ma:fieldsID="b8e1dbfa560afbd11fa58e8356f77703" ns2:_="">
    <xsd:import namespace="ebdec577-be85-4b89-a3ae-6621adb499a1"/>
    <xsd:element name="properties">
      <xsd:complexType>
        <xsd:sequence>
          <xsd:element name="documentManagement">
            <xsd:complexType>
              <xsd:all>
                <xsd:element ref="ns2:Highlight" minOccurs="0"/>
                <xsd:element ref="ns2:Country" minOccurs="0"/>
                <xsd:element ref="ns2:Document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dec577-be85-4b89-a3ae-6621adb499a1" elementFormDefault="qualified">
    <xsd:import namespace="http://schemas.microsoft.com/office/2006/documentManagement/types"/>
    <xsd:import namespace="http://schemas.microsoft.com/office/infopath/2007/PartnerControls"/>
    <xsd:element name="Highlight" ma:index="8" nillable="true" ma:displayName="Highlight" ma:default="0" ma:description="Highlight this document for display on the home page as a Highlighted Document" ma:internalName="Highlight">
      <xsd:simpleType>
        <xsd:restriction base="dms:Boolean"/>
      </xsd:simpleType>
    </xsd:element>
    <xsd:element name="Country" ma:index="9" nillable="true" ma:displayName="Subject" ma:internalName="Country">
      <xsd:simpleType>
        <xsd:restriction base="dms:Text">
          <xsd:maxLength value="255"/>
        </xsd:restriction>
      </xsd:simpleType>
    </xsd:element>
    <xsd:element name="Document_x0020_date" ma:index="10" nillable="true" ma:displayName="Document date" ma:format="DateOnly" ma:internalName="Document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untry xmlns="ebdec577-be85-4b89-a3ae-6621adb499a1">01 WHE basic tempates</Country>
    <Document_x0020_date xmlns="ebdec577-be85-4b89-a3ae-6621adb499a1">2017-11-30T23:00:00+00:00</Document_x0020_date>
    <Highlight xmlns="ebdec577-be85-4b89-a3ae-6621adb499a1">false</Highlight>
  </documentManagement>
</p:properties>
</file>

<file path=customXml/itemProps1.xml><?xml version="1.0" encoding="utf-8"?>
<ds:datastoreItem xmlns:ds="http://schemas.openxmlformats.org/officeDocument/2006/customXml" ds:itemID="{3D4C2A13-1F8A-468D-A3BD-05DF5780D573}">
  <ds:schemaRefs>
    <ds:schemaRef ds:uri="http://schemas.microsoft.com/sharepoint/v3/contenttype/forms"/>
  </ds:schemaRefs>
</ds:datastoreItem>
</file>

<file path=customXml/itemProps2.xml><?xml version="1.0" encoding="utf-8"?>
<ds:datastoreItem xmlns:ds="http://schemas.openxmlformats.org/officeDocument/2006/customXml" ds:itemID="{819E2816-9968-4361-AE5B-D13E66A4D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dec577-be85-4b89-a3ae-6621adb499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AF0E798-6F80-4C50-A13B-41FE115A584A}">
  <ds:schemaRefs>
    <ds:schemaRef ds:uri="ebdec577-be85-4b89-a3ae-6621adb499a1"/>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www.w3.org/XML/1998/namespac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4247</Words>
  <Application>Microsoft Office PowerPoint</Application>
  <PresentationFormat>On-screen Show (4:3)</PresentationFormat>
  <Paragraphs>630</Paragraphs>
  <Slides>42</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Arial Black</vt:lpstr>
      <vt:lpstr>Calibri</vt:lpstr>
      <vt:lpstr>Calibri Light</vt:lpstr>
      <vt:lpstr>Corbel</vt:lpstr>
      <vt:lpstr>Leelawadee</vt:lpstr>
      <vt:lpstr>Segoe Condensed</vt:lpstr>
      <vt:lpstr>Tahoma</vt:lpstr>
      <vt:lpstr>Office Theme</vt:lpstr>
      <vt:lpstr>EMT Just In Time Training Modules, COVID-19</vt:lpstr>
      <vt:lpstr>Learning Outcomes</vt:lpstr>
      <vt:lpstr>PowerPoint Presentation</vt:lpstr>
      <vt:lpstr>PowerPoint Presentation</vt:lpstr>
      <vt:lpstr>PowerPoint Presentation</vt:lpstr>
      <vt:lpstr>PowerPoint Presentation</vt:lpstr>
      <vt:lpstr>The 4 S’s   </vt:lpstr>
      <vt:lpstr>The 4 S’s   </vt:lpstr>
      <vt:lpstr>The 4 S’s   </vt:lpstr>
      <vt:lpstr>The 4 S’s   </vt:lpstr>
      <vt:lpstr>The 4 S’s   </vt:lpstr>
      <vt:lpstr> The 4 S’s Cross-cutting Operational Support Considerations </vt:lpstr>
      <vt:lpstr>PowerPoint Presentation</vt:lpstr>
      <vt:lpstr>Site Selection – Main Considerations (A)</vt:lpstr>
      <vt:lpstr>PowerPoint Presentation</vt:lpstr>
      <vt:lpstr>PowerPoint Presentation</vt:lpstr>
      <vt:lpstr>PowerPoint Presentation</vt:lpstr>
      <vt:lpstr>PowerPoint Presentation</vt:lpstr>
      <vt:lpstr>PowerPoint Presentation</vt:lpstr>
      <vt:lpstr>Quantitative Scoring Exercise </vt:lpstr>
      <vt:lpstr>Main factors to consider when selecting a potential location for setting up COVID19 Community facilities</vt:lpstr>
      <vt:lpstr>PowerPoint Presentation</vt:lpstr>
      <vt:lpstr>Main Building Blocks</vt:lpstr>
      <vt:lpstr>Main Building Blocks</vt:lpstr>
      <vt:lpstr>Clinical Aspects </vt:lpstr>
      <vt:lpstr>Main Building Blocks</vt:lpstr>
      <vt:lpstr>Modular Approach</vt:lpstr>
      <vt:lpstr>Scaling Up</vt:lpstr>
      <vt:lpstr>Separation    </vt:lpstr>
      <vt:lpstr>PowerPoint Presentation</vt:lpstr>
      <vt:lpstr>PowerPoint Presentation</vt:lpstr>
      <vt:lpstr>Clinical Aspects </vt:lpstr>
      <vt:lpstr>Clinical Aspects </vt:lpstr>
      <vt:lpstr>Clinical Aspects </vt:lpstr>
      <vt:lpstr>Clinical Aspects </vt:lpstr>
      <vt:lpstr>Clinical Aspects </vt:lpstr>
      <vt:lpstr>Model M 180 Beds (100x80 metres) Detailed Layout </vt:lpstr>
      <vt:lpstr>Model M 180 Beds (100x80 metres) Sequential Build Up </vt:lpstr>
      <vt:lpstr>PowerPoint Presentation</vt:lpstr>
      <vt:lpstr>Calculations Exercises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EMT Just In Time Training Modules, COVID-19</dc:title>
  <dc:creator>Richard Parker</dc:creator>
  <cp:lastModifiedBy>Richard Parker</cp:lastModifiedBy>
  <cp:revision>59</cp:revision>
  <dcterms:created xsi:type="dcterms:W3CDTF">2020-04-12T14:05:58Z</dcterms:created>
  <dcterms:modified xsi:type="dcterms:W3CDTF">2020-06-10T15:03:25Z</dcterms:modified>
</cp:coreProperties>
</file>